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26"/>
  </p:notesMasterIdLst>
  <p:sldIdLst>
    <p:sldId id="293" r:id="rId2"/>
    <p:sldId id="289" r:id="rId3"/>
    <p:sldId id="302" r:id="rId4"/>
    <p:sldId id="262" r:id="rId5"/>
    <p:sldId id="303" r:id="rId6"/>
    <p:sldId id="282" r:id="rId7"/>
    <p:sldId id="298" r:id="rId8"/>
    <p:sldId id="287" r:id="rId9"/>
    <p:sldId id="299" r:id="rId10"/>
    <p:sldId id="258" r:id="rId11"/>
    <p:sldId id="259" r:id="rId12"/>
    <p:sldId id="257" r:id="rId13"/>
    <p:sldId id="260" r:id="rId14"/>
    <p:sldId id="305" r:id="rId15"/>
    <p:sldId id="261" r:id="rId16"/>
    <p:sldId id="273" r:id="rId17"/>
    <p:sldId id="300" r:id="rId18"/>
    <p:sldId id="306" r:id="rId19"/>
    <p:sldId id="291" r:id="rId20"/>
    <p:sldId id="307" r:id="rId21"/>
    <p:sldId id="277" r:id="rId22"/>
    <p:sldId id="308" r:id="rId23"/>
    <p:sldId id="310" r:id="rId24"/>
    <p:sldId id="30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941DEF-1E52-40D1-8F8B-1F5E21ACC48A}" v="96" dt="2024-10-13T14:11:38.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660"/>
  </p:normalViewPr>
  <p:slideViewPr>
    <p:cSldViewPr snapToGrid="0">
      <p:cViewPr varScale="1">
        <p:scale>
          <a:sx n="63" d="100"/>
          <a:sy n="63" d="100"/>
        </p:scale>
        <p:origin x="80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0A0110-6528-4003-90CE-CED000E0D66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F743502-3184-4E2C-9B8B-5D064D3D37CB}">
      <dgm:prSet/>
      <dgm:spPr/>
      <dgm:t>
        <a:bodyPr/>
        <a:lstStyle/>
        <a:p>
          <a:r>
            <a:rPr lang="en-US" baseline="0"/>
            <a:t>Integrative Practice</a:t>
          </a:r>
          <a:endParaRPr lang="en-US"/>
        </a:p>
      </dgm:t>
    </dgm:pt>
    <dgm:pt modelId="{1BE43668-E40B-47F0-874D-CA7F6664E2FC}" type="parTrans" cxnId="{65C9DDAD-E5BC-42FD-A5B8-ECB737C30404}">
      <dgm:prSet/>
      <dgm:spPr/>
      <dgm:t>
        <a:bodyPr/>
        <a:lstStyle/>
        <a:p>
          <a:endParaRPr lang="en-US"/>
        </a:p>
      </dgm:t>
    </dgm:pt>
    <dgm:pt modelId="{25934009-FC90-4331-BB9B-956BC5500363}" type="sibTrans" cxnId="{65C9DDAD-E5BC-42FD-A5B8-ECB737C30404}">
      <dgm:prSet/>
      <dgm:spPr/>
      <dgm:t>
        <a:bodyPr/>
        <a:lstStyle/>
        <a:p>
          <a:endParaRPr lang="en-US"/>
        </a:p>
      </dgm:t>
    </dgm:pt>
    <dgm:pt modelId="{4E4C83A8-E99D-47B1-A296-EF9D14FEBEFD}">
      <dgm:prSet/>
      <dgm:spPr/>
      <dgm:t>
        <a:bodyPr/>
        <a:lstStyle/>
        <a:p>
          <a:r>
            <a:rPr lang="en-US" baseline="0"/>
            <a:t>Prayerfully</a:t>
          </a:r>
          <a:endParaRPr lang="en-US"/>
        </a:p>
      </dgm:t>
    </dgm:pt>
    <dgm:pt modelId="{29792C41-E191-49F7-B923-6E53F8670AD0}" type="parTrans" cxnId="{FA962C6F-CD5C-43BD-A23C-F7969B9BDCDD}">
      <dgm:prSet/>
      <dgm:spPr/>
      <dgm:t>
        <a:bodyPr/>
        <a:lstStyle/>
        <a:p>
          <a:endParaRPr lang="en-US"/>
        </a:p>
      </dgm:t>
    </dgm:pt>
    <dgm:pt modelId="{5FBDDA0F-A153-4A3D-8882-4A7965207DF7}" type="sibTrans" cxnId="{FA962C6F-CD5C-43BD-A23C-F7969B9BDCDD}">
      <dgm:prSet/>
      <dgm:spPr/>
      <dgm:t>
        <a:bodyPr/>
        <a:lstStyle/>
        <a:p>
          <a:endParaRPr lang="en-US"/>
        </a:p>
      </dgm:t>
    </dgm:pt>
    <dgm:pt modelId="{219D33EE-F133-4321-9957-9A11CC0F1988}">
      <dgm:prSet/>
      <dgm:spPr/>
      <dgm:t>
        <a:bodyPr/>
        <a:lstStyle/>
        <a:p>
          <a:r>
            <a:rPr lang="en-US" baseline="0"/>
            <a:t>Reflectively</a:t>
          </a:r>
          <a:endParaRPr lang="en-US"/>
        </a:p>
      </dgm:t>
    </dgm:pt>
    <dgm:pt modelId="{045D5C1B-F97A-4423-82A7-2F7104C06055}" type="parTrans" cxnId="{EB0F0EBB-C175-4089-95BF-6D275D77F003}">
      <dgm:prSet/>
      <dgm:spPr/>
      <dgm:t>
        <a:bodyPr/>
        <a:lstStyle/>
        <a:p>
          <a:endParaRPr lang="en-US"/>
        </a:p>
      </dgm:t>
    </dgm:pt>
    <dgm:pt modelId="{E9D98D9B-CE42-43BB-A318-14C68971D4BF}" type="sibTrans" cxnId="{EB0F0EBB-C175-4089-95BF-6D275D77F003}">
      <dgm:prSet/>
      <dgm:spPr/>
      <dgm:t>
        <a:bodyPr/>
        <a:lstStyle/>
        <a:p>
          <a:endParaRPr lang="en-US"/>
        </a:p>
      </dgm:t>
    </dgm:pt>
    <dgm:pt modelId="{4530AA20-A310-4EF5-92F5-B27A57EED0A4}">
      <dgm:prSet/>
      <dgm:spPr/>
      <dgm:t>
        <a:bodyPr/>
        <a:lstStyle/>
        <a:p>
          <a:r>
            <a:rPr lang="en-US" baseline="0"/>
            <a:t>Critically</a:t>
          </a:r>
          <a:endParaRPr lang="en-US"/>
        </a:p>
      </dgm:t>
    </dgm:pt>
    <dgm:pt modelId="{1E5F2265-95B6-46CD-B661-3A1CD88F5BFC}" type="parTrans" cxnId="{1C24C2D4-997F-4B36-A7BF-65348A8B9EAC}">
      <dgm:prSet/>
      <dgm:spPr/>
      <dgm:t>
        <a:bodyPr/>
        <a:lstStyle/>
        <a:p>
          <a:endParaRPr lang="en-US"/>
        </a:p>
      </dgm:t>
    </dgm:pt>
    <dgm:pt modelId="{113E9C6F-900D-4F8C-92EA-F6DD9249805E}" type="sibTrans" cxnId="{1C24C2D4-997F-4B36-A7BF-65348A8B9EAC}">
      <dgm:prSet/>
      <dgm:spPr/>
      <dgm:t>
        <a:bodyPr/>
        <a:lstStyle/>
        <a:p>
          <a:endParaRPr lang="en-US"/>
        </a:p>
      </dgm:t>
    </dgm:pt>
    <dgm:pt modelId="{7F75B6AE-35B2-4099-A716-5A37A66E4B12}">
      <dgm:prSet/>
      <dgm:spPr/>
      <dgm:t>
        <a:bodyPr/>
        <a:lstStyle/>
        <a:p>
          <a:r>
            <a:rPr lang="en-US" baseline="0" dirty="0"/>
            <a:t>Seeks</a:t>
          </a:r>
          <a:endParaRPr lang="en-US" dirty="0"/>
        </a:p>
      </dgm:t>
    </dgm:pt>
    <dgm:pt modelId="{3D624F91-ED77-4F5E-8D29-DEF65C215220}" type="parTrans" cxnId="{5CD8FA76-9389-45F4-9836-EF74A6E9D008}">
      <dgm:prSet/>
      <dgm:spPr/>
      <dgm:t>
        <a:bodyPr/>
        <a:lstStyle/>
        <a:p>
          <a:endParaRPr lang="en-US"/>
        </a:p>
      </dgm:t>
    </dgm:pt>
    <dgm:pt modelId="{23301C1E-3637-4CAB-A379-6D435214842E}" type="sibTrans" cxnId="{5CD8FA76-9389-45F4-9836-EF74A6E9D008}">
      <dgm:prSet/>
      <dgm:spPr/>
      <dgm:t>
        <a:bodyPr/>
        <a:lstStyle/>
        <a:p>
          <a:endParaRPr lang="en-US"/>
        </a:p>
      </dgm:t>
    </dgm:pt>
    <dgm:pt modelId="{77CC1E7F-3199-4FF4-A551-D4081061211A}">
      <dgm:prSet/>
      <dgm:spPr/>
      <dgm:t>
        <a:bodyPr/>
        <a:lstStyle/>
        <a:p>
          <a:r>
            <a:rPr lang="en-US" baseline="0" dirty="0"/>
            <a:t>Wisdom</a:t>
          </a:r>
          <a:endParaRPr lang="en-US" dirty="0"/>
        </a:p>
      </dgm:t>
    </dgm:pt>
    <dgm:pt modelId="{8AD3A553-F104-49EA-ACAD-86A90844110D}" type="parTrans" cxnId="{F294DFF4-2C98-4988-910D-52DEECBF60C2}">
      <dgm:prSet/>
      <dgm:spPr/>
      <dgm:t>
        <a:bodyPr/>
        <a:lstStyle/>
        <a:p>
          <a:endParaRPr lang="en-US"/>
        </a:p>
      </dgm:t>
    </dgm:pt>
    <dgm:pt modelId="{52E65379-B5E2-46B5-9AB7-BAEA1D19C829}" type="sibTrans" cxnId="{F294DFF4-2C98-4988-910D-52DEECBF60C2}">
      <dgm:prSet/>
      <dgm:spPr/>
      <dgm:t>
        <a:bodyPr/>
        <a:lstStyle/>
        <a:p>
          <a:endParaRPr lang="en-US"/>
        </a:p>
      </dgm:t>
    </dgm:pt>
    <dgm:pt modelId="{A6CBC5B7-806C-49AB-B88E-95AC3790E4D2}">
      <dgm:prSet/>
      <dgm:spPr/>
      <dgm:t>
        <a:bodyPr/>
        <a:lstStyle/>
        <a:p>
          <a:r>
            <a:rPr lang="en-US" baseline="0"/>
            <a:t>Understanding</a:t>
          </a:r>
          <a:endParaRPr lang="en-US"/>
        </a:p>
      </dgm:t>
    </dgm:pt>
    <dgm:pt modelId="{F6249F20-83FD-44F4-AC4E-A70950A1EA0B}" type="parTrans" cxnId="{85849874-2628-4028-A8DC-94F54BDB8B6B}">
      <dgm:prSet/>
      <dgm:spPr/>
      <dgm:t>
        <a:bodyPr/>
        <a:lstStyle/>
        <a:p>
          <a:endParaRPr lang="en-US"/>
        </a:p>
      </dgm:t>
    </dgm:pt>
    <dgm:pt modelId="{D303278A-013F-4B72-AC5A-588138851C6D}" type="sibTrans" cxnId="{85849874-2628-4028-A8DC-94F54BDB8B6B}">
      <dgm:prSet/>
      <dgm:spPr/>
      <dgm:t>
        <a:bodyPr/>
        <a:lstStyle/>
        <a:p>
          <a:endParaRPr lang="en-US"/>
        </a:p>
      </dgm:t>
    </dgm:pt>
    <dgm:pt modelId="{81085304-5751-49ED-BBA6-091F0E8990AC}">
      <dgm:prSet/>
      <dgm:spPr/>
      <dgm:t>
        <a:bodyPr/>
        <a:lstStyle/>
        <a:p>
          <a:r>
            <a:rPr lang="en-US" baseline="0"/>
            <a:t>Guidance</a:t>
          </a:r>
          <a:endParaRPr lang="en-US"/>
        </a:p>
      </dgm:t>
    </dgm:pt>
    <dgm:pt modelId="{872AC97C-77BD-49E6-ADFA-B430D52CA97E}" type="parTrans" cxnId="{56E885AE-577B-4FB1-B043-320458715083}">
      <dgm:prSet/>
      <dgm:spPr/>
      <dgm:t>
        <a:bodyPr/>
        <a:lstStyle/>
        <a:p>
          <a:endParaRPr lang="en-US"/>
        </a:p>
      </dgm:t>
    </dgm:pt>
    <dgm:pt modelId="{0744D95E-C9AF-4651-A267-20EA91D8EF2A}" type="sibTrans" cxnId="{56E885AE-577B-4FB1-B043-320458715083}">
      <dgm:prSet/>
      <dgm:spPr/>
      <dgm:t>
        <a:bodyPr/>
        <a:lstStyle/>
        <a:p>
          <a:endParaRPr lang="en-US"/>
        </a:p>
      </dgm:t>
    </dgm:pt>
    <dgm:pt modelId="{6549A0E9-23F1-4843-A22D-38DF78B19B68}">
      <dgm:prSet/>
      <dgm:spPr/>
      <dgm:t>
        <a:bodyPr/>
        <a:lstStyle/>
        <a:p>
          <a:r>
            <a:rPr lang="en-US" baseline="0"/>
            <a:t>Direction</a:t>
          </a:r>
          <a:endParaRPr lang="en-US"/>
        </a:p>
      </dgm:t>
    </dgm:pt>
    <dgm:pt modelId="{26D539AF-1265-4BD1-BED7-9AB7CB5A3044}" type="parTrans" cxnId="{3B5FE9A2-642F-40B2-9CD8-097BF461383D}">
      <dgm:prSet/>
      <dgm:spPr/>
      <dgm:t>
        <a:bodyPr/>
        <a:lstStyle/>
        <a:p>
          <a:endParaRPr lang="en-US"/>
        </a:p>
      </dgm:t>
    </dgm:pt>
    <dgm:pt modelId="{63FF81EE-AD39-468B-8DD0-09FE6EE9AFE7}" type="sibTrans" cxnId="{3B5FE9A2-642F-40B2-9CD8-097BF461383D}">
      <dgm:prSet/>
      <dgm:spPr/>
      <dgm:t>
        <a:bodyPr/>
        <a:lstStyle/>
        <a:p>
          <a:endParaRPr lang="en-US"/>
        </a:p>
      </dgm:t>
    </dgm:pt>
    <dgm:pt modelId="{00C3D3CD-3EE3-4111-B04C-DF0CA64D00F2}" type="pres">
      <dgm:prSet presAssocID="{C50A0110-6528-4003-90CE-CED000E0D667}" presName="Name0" presStyleCnt="0">
        <dgm:presLayoutVars>
          <dgm:dir/>
          <dgm:animLvl val="lvl"/>
          <dgm:resizeHandles val="exact"/>
        </dgm:presLayoutVars>
      </dgm:prSet>
      <dgm:spPr/>
    </dgm:pt>
    <dgm:pt modelId="{BF5B0643-577E-488F-AA22-E67C00ECEF1E}" type="pres">
      <dgm:prSet presAssocID="{BF743502-3184-4E2C-9B8B-5D064D3D37CB}" presName="composite" presStyleCnt="0"/>
      <dgm:spPr/>
    </dgm:pt>
    <dgm:pt modelId="{3118D0A5-1652-4769-8D88-0DFAA1BF8C65}" type="pres">
      <dgm:prSet presAssocID="{BF743502-3184-4E2C-9B8B-5D064D3D37CB}" presName="parTx" presStyleLbl="alignNode1" presStyleIdx="0" presStyleCnt="2">
        <dgm:presLayoutVars>
          <dgm:chMax val="0"/>
          <dgm:chPref val="0"/>
          <dgm:bulletEnabled val="1"/>
        </dgm:presLayoutVars>
      </dgm:prSet>
      <dgm:spPr/>
    </dgm:pt>
    <dgm:pt modelId="{DE7A18C5-87CF-425A-A697-DC07D0C742F1}" type="pres">
      <dgm:prSet presAssocID="{BF743502-3184-4E2C-9B8B-5D064D3D37CB}" presName="desTx" presStyleLbl="alignAccFollowNode1" presStyleIdx="0" presStyleCnt="2">
        <dgm:presLayoutVars>
          <dgm:bulletEnabled val="1"/>
        </dgm:presLayoutVars>
      </dgm:prSet>
      <dgm:spPr/>
    </dgm:pt>
    <dgm:pt modelId="{FF6EBE98-A178-4866-948D-C62143FAE20B}" type="pres">
      <dgm:prSet presAssocID="{25934009-FC90-4331-BB9B-956BC5500363}" presName="space" presStyleCnt="0"/>
      <dgm:spPr/>
    </dgm:pt>
    <dgm:pt modelId="{93331693-FC14-4DF2-96A8-4ED057FCBED1}" type="pres">
      <dgm:prSet presAssocID="{7F75B6AE-35B2-4099-A716-5A37A66E4B12}" presName="composite" presStyleCnt="0"/>
      <dgm:spPr/>
    </dgm:pt>
    <dgm:pt modelId="{8919B85C-AEBB-4745-A1C2-929147A6B088}" type="pres">
      <dgm:prSet presAssocID="{7F75B6AE-35B2-4099-A716-5A37A66E4B12}" presName="parTx" presStyleLbl="alignNode1" presStyleIdx="1" presStyleCnt="2">
        <dgm:presLayoutVars>
          <dgm:chMax val="0"/>
          <dgm:chPref val="0"/>
          <dgm:bulletEnabled val="1"/>
        </dgm:presLayoutVars>
      </dgm:prSet>
      <dgm:spPr/>
    </dgm:pt>
    <dgm:pt modelId="{DCF0CCE3-0C19-48C0-ABDA-2FFD3F13392E}" type="pres">
      <dgm:prSet presAssocID="{7F75B6AE-35B2-4099-A716-5A37A66E4B12}" presName="desTx" presStyleLbl="alignAccFollowNode1" presStyleIdx="1" presStyleCnt="2">
        <dgm:presLayoutVars>
          <dgm:bulletEnabled val="1"/>
        </dgm:presLayoutVars>
      </dgm:prSet>
      <dgm:spPr/>
    </dgm:pt>
  </dgm:ptLst>
  <dgm:cxnLst>
    <dgm:cxn modelId="{3D626B09-8A64-4AA8-9CA8-C99630D3B8BB}" type="presOf" srcId="{81085304-5751-49ED-BBA6-091F0E8990AC}" destId="{DCF0CCE3-0C19-48C0-ABDA-2FFD3F13392E}" srcOrd="0" destOrd="2" presId="urn:microsoft.com/office/officeart/2005/8/layout/hList1"/>
    <dgm:cxn modelId="{A8B5200B-BAA4-4716-9D82-F54494CF4A42}" type="presOf" srcId="{4530AA20-A310-4EF5-92F5-B27A57EED0A4}" destId="{DE7A18C5-87CF-425A-A697-DC07D0C742F1}" srcOrd="0" destOrd="2" presId="urn:microsoft.com/office/officeart/2005/8/layout/hList1"/>
    <dgm:cxn modelId="{BD81D60F-7708-4C98-9C4C-FB228786FE33}" type="presOf" srcId="{6549A0E9-23F1-4843-A22D-38DF78B19B68}" destId="{DCF0CCE3-0C19-48C0-ABDA-2FFD3F13392E}" srcOrd="0" destOrd="3" presId="urn:microsoft.com/office/officeart/2005/8/layout/hList1"/>
    <dgm:cxn modelId="{009FC524-C042-43A4-BC66-74CCF4DD977B}" type="presOf" srcId="{4E4C83A8-E99D-47B1-A296-EF9D14FEBEFD}" destId="{DE7A18C5-87CF-425A-A697-DC07D0C742F1}" srcOrd="0" destOrd="0" presId="urn:microsoft.com/office/officeart/2005/8/layout/hList1"/>
    <dgm:cxn modelId="{62266134-1C4F-4CDF-9EE9-873144302AC1}" type="presOf" srcId="{A6CBC5B7-806C-49AB-B88E-95AC3790E4D2}" destId="{DCF0CCE3-0C19-48C0-ABDA-2FFD3F13392E}" srcOrd="0" destOrd="1" presId="urn:microsoft.com/office/officeart/2005/8/layout/hList1"/>
    <dgm:cxn modelId="{F0DB115D-047F-494E-9DE7-2E0648A323D1}" type="presOf" srcId="{BF743502-3184-4E2C-9B8B-5D064D3D37CB}" destId="{3118D0A5-1652-4769-8D88-0DFAA1BF8C65}" srcOrd="0" destOrd="0" presId="urn:microsoft.com/office/officeart/2005/8/layout/hList1"/>
    <dgm:cxn modelId="{138D325D-564B-4ABE-8D7F-CB8843A9112D}" type="presOf" srcId="{7F75B6AE-35B2-4099-A716-5A37A66E4B12}" destId="{8919B85C-AEBB-4745-A1C2-929147A6B088}" srcOrd="0" destOrd="0" presId="urn:microsoft.com/office/officeart/2005/8/layout/hList1"/>
    <dgm:cxn modelId="{EF5C3C65-1767-4D9D-BF19-A2CE1C9DE7A0}" type="presOf" srcId="{77CC1E7F-3199-4FF4-A551-D4081061211A}" destId="{DCF0CCE3-0C19-48C0-ABDA-2FFD3F13392E}" srcOrd="0" destOrd="0" presId="urn:microsoft.com/office/officeart/2005/8/layout/hList1"/>
    <dgm:cxn modelId="{4F42C56C-5B04-4CA9-BB8F-18CE779B1568}" type="presOf" srcId="{C50A0110-6528-4003-90CE-CED000E0D667}" destId="{00C3D3CD-3EE3-4111-B04C-DF0CA64D00F2}" srcOrd="0" destOrd="0" presId="urn:microsoft.com/office/officeart/2005/8/layout/hList1"/>
    <dgm:cxn modelId="{FA962C6F-CD5C-43BD-A23C-F7969B9BDCDD}" srcId="{BF743502-3184-4E2C-9B8B-5D064D3D37CB}" destId="{4E4C83A8-E99D-47B1-A296-EF9D14FEBEFD}" srcOrd="0" destOrd="0" parTransId="{29792C41-E191-49F7-B923-6E53F8670AD0}" sibTransId="{5FBDDA0F-A153-4A3D-8882-4A7965207DF7}"/>
    <dgm:cxn modelId="{85849874-2628-4028-A8DC-94F54BDB8B6B}" srcId="{7F75B6AE-35B2-4099-A716-5A37A66E4B12}" destId="{A6CBC5B7-806C-49AB-B88E-95AC3790E4D2}" srcOrd="1" destOrd="0" parTransId="{F6249F20-83FD-44F4-AC4E-A70950A1EA0B}" sibTransId="{D303278A-013F-4B72-AC5A-588138851C6D}"/>
    <dgm:cxn modelId="{5CD8FA76-9389-45F4-9836-EF74A6E9D008}" srcId="{C50A0110-6528-4003-90CE-CED000E0D667}" destId="{7F75B6AE-35B2-4099-A716-5A37A66E4B12}" srcOrd="1" destOrd="0" parTransId="{3D624F91-ED77-4F5E-8D29-DEF65C215220}" sibTransId="{23301C1E-3637-4CAB-A379-6D435214842E}"/>
    <dgm:cxn modelId="{3B5FE9A2-642F-40B2-9CD8-097BF461383D}" srcId="{7F75B6AE-35B2-4099-A716-5A37A66E4B12}" destId="{6549A0E9-23F1-4843-A22D-38DF78B19B68}" srcOrd="3" destOrd="0" parTransId="{26D539AF-1265-4BD1-BED7-9AB7CB5A3044}" sibTransId="{63FF81EE-AD39-468B-8DD0-09FE6EE9AFE7}"/>
    <dgm:cxn modelId="{65C9DDAD-E5BC-42FD-A5B8-ECB737C30404}" srcId="{C50A0110-6528-4003-90CE-CED000E0D667}" destId="{BF743502-3184-4E2C-9B8B-5D064D3D37CB}" srcOrd="0" destOrd="0" parTransId="{1BE43668-E40B-47F0-874D-CA7F6664E2FC}" sibTransId="{25934009-FC90-4331-BB9B-956BC5500363}"/>
    <dgm:cxn modelId="{56E885AE-577B-4FB1-B043-320458715083}" srcId="{7F75B6AE-35B2-4099-A716-5A37A66E4B12}" destId="{81085304-5751-49ED-BBA6-091F0E8990AC}" srcOrd="2" destOrd="0" parTransId="{872AC97C-77BD-49E6-ADFA-B430D52CA97E}" sibTransId="{0744D95E-C9AF-4651-A267-20EA91D8EF2A}"/>
    <dgm:cxn modelId="{EB0F0EBB-C175-4089-95BF-6D275D77F003}" srcId="{BF743502-3184-4E2C-9B8B-5D064D3D37CB}" destId="{219D33EE-F133-4321-9957-9A11CC0F1988}" srcOrd="1" destOrd="0" parTransId="{045D5C1B-F97A-4423-82A7-2F7104C06055}" sibTransId="{E9D98D9B-CE42-43BB-A318-14C68971D4BF}"/>
    <dgm:cxn modelId="{4BF8F2C0-5A1C-4F5B-B6C0-7FF64AAC51A7}" type="presOf" srcId="{219D33EE-F133-4321-9957-9A11CC0F1988}" destId="{DE7A18C5-87CF-425A-A697-DC07D0C742F1}" srcOrd="0" destOrd="1" presId="urn:microsoft.com/office/officeart/2005/8/layout/hList1"/>
    <dgm:cxn modelId="{1C24C2D4-997F-4B36-A7BF-65348A8B9EAC}" srcId="{BF743502-3184-4E2C-9B8B-5D064D3D37CB}" destId="{4530AA20-A310-4EF5-92F5-B27A57EED0A4}" srcOrd="2" destOrd="0" parTransId="{1E5F2265-95B6-46CD-B661-3A1CD88F5BFC}" sibTransId="{113E9C6F-900D-4F8C-92EA-F6DD9249805E}"/>
    <dgm:cxn modelId="{F294DFF4-2C98-4988-910D-52DEECBF60C2}" srcId="{7F75B6AE-35B2-4099-A716-5A37A66E4B12}" destId="{77CC1E7F-3199-4FF4-A551-D4081061211A}" srcOrd="0" destOrd="0" parTransId="{8AD3A553-F104-49EA-ACAD-86A90844110D}" sibTransId="{52E65379-B5E2-46B5-9AB7-BAEA1D19C829}"/>
    <dgm:cxn modelId="{C0390FE2-7B9B-491D-92D0-3B10C8CCE959}" type="presParOf" srcId="{00C3D3CD-3EE3-4111-B04C-DF0CA64D00F2}" destId="{BF5B0643-577E-488F-AA22-E67C00ECEF1E}" srcOrd="0" destOrd="0" presId="urn:microsoft.com/office/officeart/2005/8/layout/hList1"/>
    <dgm:cxn modelId="{9F4294CD-653F-496A-866C-2055A4AC7A92}" type="presParOf" srcId="{BF5B0643-577E-488F-AA22-E67C00ECEF1E}" destId="{3118D0A5-1652-4769-8D88-0DFAA1BF8C65}" srcOrd="0" destOrd="0" presId="urn:microsoft.com/office/officeart/2005/8/layout/hList1"/>
    <dgm:cxn modelId="{E0783F39-98F9-4E50-8F6A-A0AD7B273639}" type="presParOf" srcId="{BF5B0643-577E-488F-AA22-E67C00ECEF1E}" destId="{DE7A18C5-87CF-425A-A697-DC07D0C742F1}" srcOrd="1" destOrd="0" presId="urn:microsoft.com/office/officeart/2005/8/layout/hList1"/>
    <dgm:cxn modelId="{FFEE2A38-349D-46E0-9B97-15D06C7D20C7}" type="presParOf" srcId="{00C3D3CD-3EE3-4111-B04C-DF0CA64D00F2}" destId="{FF6EBE98-A178-4866-948D-C62143FAE20B}" srcOrd="1" destOrd="0" presId="urn:microsoft.com/office/officeart/2005/8/layout/hList1"/>
    <dgm:cxn modelId="{131A5703-15ED-4A0F-A639-B15811D43221}" type="presParOf" srcId="{00C3D3CD-3EE3-4111-B04C-DF0CA64D00F2}" destId="{93331693-FC14-4DF2-96A8-4ED057FCBED1}" srcOrd="2" destOrd="0" presId="urn:microsoft.com/office/officeart/2005/8/layout/hList1"/>
    <dgm:cxn modelId="{A46B43EE-7F63-46B3-8ECD-DC437EF42208}" type="presParOf" srcId="{93331693-FC14-4DF2-96A8-4ED057FCBED1}" destId="{8919B85C-AEBB-4745-A1C2-929147A6B088}" srcOrd="0" destOrd="0" presId="urn:microsoft.com/office/officeart/2005/8/layout/hList1"/>
    <dgm:cxn modelId="{A7E71FDD-4D9D-4493-A524-513FED661FAC}" type="presParOf" srcId="{93331693-FC14-4DF2-96A8-4ED057FCBED1}" destId="{DCF0CCE3-0C19-48C0-ABDA-2FFD3F13392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FB5BCF-6D74-41E1-AD60-E289A8AC9D8B}"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en-US"/>
        </a:p>
      </dgm:t>
    </dgm:pt>
    <dgm:pt modelId="{13D2359A-F87F-4E2B-8DDC-FC6D44B5B464}">
      <dgm:prSet phldrT="[Text]"/>
      <dgm:spPr/>
      <dgm:t>
        <a:bodyPr/>
        <a:lstStyle/>
        <a:p>
          <a:r>
            <a:rPr lang="en-US" dirty="0"/>
            <a:t>Contextual Embodied Action</a:t>
          </a:r>
        </a:p>
      </dgm:t>
    </dgm:pt>
    <dgm:pt modelId="{5D4B466C-901F-44FB-B95F-47C5E39968C7}" type="parTrans" cxnId="{95CA34DD-6172-4B5D-8EDE-04064C670F97}">
      <dgm:prSet/>
      <dgm:spPr/>
      <dgm:t>
        <a:bodyPr/>
        <a:lstStyle/>
        <a:p>
          <a:endParaRPr lang="en-US"/>
        </a:p>
      </dgm:t>
    </dgm:pt>
    <dgm:pt modelId="{4EB9C015-1AD8-40E1-B57B-510457D8A0DE}" type="sibTrans" cxnId="{95CA34DD-6172-4B5D-8EDE-04064C670F97}">
      <dgm:prSet/>
      <dgm:spPr/>
      <dgm:t>
        <a:bodyPr/>
        <a:lstStyle/>
        <a:p>
          <a:endParaRPr lang="en-US"/>
        </a:p>
      </dgm:t>
    </dgm:pt>
    <dgm:pt modelId="{B6C1033D-9ACE-4D99-8C40-DE22659A7B42}">
      <dgm:prSet phldrT="[Text]"/>
      <dgm:spPr/>
      <dgm:t>
        <a:bodyPr/>
        <a:lstStyle/>
        <a:p>
          <a:r>
            <a:rPr lang="en-US" dirty="0"/>
            <a:t>Why are we here?</a:t>
          </a:r>
        </a:p>
      </dgm:t>
    </dgm:pt>
    <dgm:pt modelId="{3C22707C-9826-4E97-B99B-526DA637FB2C}" type="parTrans" cxnId="{B297E02A-F5CE-4E39-8D11-857E48CFA717}">
      <dgm:prSet/>
      <dgm:spPr/>
      <dgm:t>
        <a:bodyPr/>
        <a:lstStyle/>
        <a:p>
          <a:endParaRPr lang="en-US"/>
        </a:p>
      </dgm:t>
    </dgm:pt>
    <dgm:pt modelId="{1D42098B-ACBB-4BA5-B742-811D8C526624}" type="sibTrans" cxnId="{B297E02A-F5CE-4E39-8D11-857E48CFA717}">
      <dgm:prSet/>
      <dgm:spPr/>
      <dgm:t>
        <a:bodyPr/>
        <a:lstStyle/>
        <a:p>
          <a:endParaRPr lang="en-US"/>
        </a:p>
      </dgm:t>
    </dgm:pt>
    <dgm:pt modelId="{DAF841D7-427F-4E9F-AA74-C1D119EDE36E}">
      <dgm:prSet phldrT="[Text]"/>
      <dgm:spPr/>
      <dgm:t>
        <a:bodyPr/>
        <a:lstStyle/>
        <a:p>
          <a:endParaRPr lang="en-US"/>
        </a:p>
      </dgm:t>
    </dgm:pt>
    <dgm:pt modelId="{CFEE2209-2EDB-4FAA-ABAD-B4CCC7C4E399}" type="parTrans" cxnId="{0DEE82AF-CB9F-45B0-948C-534E3883CFB5}">
      <dgm:prSet/>
      <dgm:spPr/>
      <dgm:t>
        <a:bodyPr/>
        <a:lstStyle/>
        <a:p>
          <a:endParaRPr lang="en-US"/>
        </a:p>
      </dgm:t>
    </dgm:pt>
    <dgm:pt modelId="{021CE30B-BBA4-4DAB-BD0B-062FD0675783}" type="sibTrans" cxnId="{0DEE82AF-CB9F-45B0-948C-534E3883CFB5}">
      <dgm:prSet/>
      <dgm:spPr/>
      <dgm:t>
        <a:bodyPr/>
        <a:lstStyle/>
        <a:p>
          <a:endParaRPr lang="en-US"/>
        </a:p>
      </dgm:t>
    </dgm:pt>
    <dgm:pt modelId="{CB754FF1-A959-4ACC-984B-CA4054BEADC2}">
      <dgm:prSet phldrT="[Text]"/>
      <dgm:spPr/>
      <dgm:t>
        <a:bodyPr/>
        <a:lstStyle/>
        <a:p>
          <a:endParaRPr lang="en-US"/>
        </a:p>
      </dgm:t>
    </dgm:pt>
    <dgm:pt modelId="{593CEF8C-47D1-4AB6-B2E5-4325EE24FC8D}" type="parTrans" cxnId="{3C9C6870-199A-4A37-8047-8BB0AB2FADEB}">
      <dgm:prSet/>
      <dgm:spPr/>
      <dgm:t>
        <a:bodyPr/>
        <a:lstStyle/>
        <a:p>
          <a:endParaRPr lang="en-US"/>
        </a:p>
      </dgm:t>
    </dgm:pt>
    <dgm:pt modelId="{D1E84DBC-46EA-4DA9-8FFE-EAB8D0445AC8}" type="sibTrans" cxnId="{3C9C6870-199A-4A37-8047-8BB0AB2FADEB}">
      <dgm:prSet/>
      <dgm:spPr/>
      <dgm:t>
        <a:bodyPr/>
        <a:lstStyle/>
        <a:p>
          <a:endParaRPr lang="en-US"/>
        </a:p>
      </dgm:t>
    </dgm:pt>
    <dgm:pt modelId="{F6561F18-1782-433B-B335-5E81EA887027}">
      <dgm:prSet phldrT="[Text]"/>
      <dgm:spPr/>
      <dgm:t>
        <a:bodyPr/>
        <a:lstStyle/>
        <a:p>
          <a:r>
            <a:rPr lang="en-US" dirty="0"/>
            <a:t>What are we called to do?</a:t>
          </a:r>
        </a:p>
      </dgm:t>
    </dgm:pt>
    <dgm:pt modelId="{3ECB305E-6AA7-4D98-8B7E-2A8E23DB7B33}" type="parTrans" cxnId="{D582EC82-2D36-4F06-9454-775EF35B523B}">
      <dgm:prSet/>
      <dgm:spPr/>
      <dgm:t>
        <a:bodyPr/>
        <a:lstStyle/>
        <a:p>
          <a:endParaRPr lang="en-US"/>
        </a:p>
      </dgm:t>
    </dgm:pt>
    <dgm:pt modelId="{A07BD82B-82A9-4AF1-8787-2ECFD6306378}" type="sibTrans" cxnId="{D582EC82-2D36-4F06-9454-775EF35B523B}">
      <dgm:prSet/>
      <dgm:spPr/>
      <dgm:t>
        <a:bodyPr/>
        <a:lstStyle/>
        <a:p>
          <a:endParaRPr lang="en-US"/>
        </a:p>
      </dgm:t>
    </dgm:pt>
    <dgm:pt modelId="{09DD2B45-19D0-45D5-901F-5F3F1074FFB3}">
      <dgm:prSet phldrT="[Text]"/>
      <dgm:spPr/>
      <dgm:t>
        <a:bodyPr/>
        <a:lstStyle/>
        <a:p>
          <a:r>
            <a:rPr lang="en-US" dirty="0"/>
            <a:t>Who are we called to be?</a:t>
          </a:r>
        </a:p>
      </dgm:t>
    </dgm:pt>
    <dgm:pt modelId="{B1709B11-5823-4FC2-9C05-65AC602BB93C}" type="parTrans" cxnId="{2D495D7C-14A1-4424-9E3F-2D42CC8D2455}">
      <dgm:prSet/>
      <dgm:spPr/>
      <dgm:t>
        <a:bodyPr/>
        <a:lstStyle/>
        <a:p>
          <a:endParaRPr lang="en-US"/>
        </a:p>
      </dgm:t>
    </dgm:pt>
    <dgm:pt modelId="{546C441E-248B-4FB1-82AE-5B08E72FC58B}" type="sibTrans" cxnId="{2D495D7C-14A1-4424-9E3F-2D42CC8D2455}">
      <dgm:prSet/>
      <dgm:spPr/>
      <dgm:t>
        <a:bodyPr/>
        <a:lstStyle/>
        <a:p>
          <a:endParaRPr lang="en-US"/>
        </a:p>
      </dgm:t>
    </dgm:pt>
    <dgm:pt modelId="{E4EE5817-908D-4F6B-8FE6-F7E428B75356}" type="pres">
      <dgm:prSet presAssocID="{26FB5BCF-6D74-41E1-AD60-E289A8AC9D8B}" presName="Name0" presStyleCnt="0">
        <dgm:presLayoutVars>
          <dgm:chMax val="1"/>
          <dgm:chPref val="1"/>
          <dgm:dir/>
          <dgm:animOne val="branch"/>
          <dgm:animLvl val="lvl"/>
        </dgm:presLayoutVars>
      </dgm:prSet>
      <dgm:spPr/>
    </dgm:pt>
    <dgm:pt modelId="{6D3DBBBB-EA5D-4233-9DAC-F25FAB48E849}" type="pres">
      <dgm:prSet presAssocID="{13D2359A-F87F-4E2B-8DDC-FC6D44B5B464}" presName="singleCycle" presStyleCnt="0"/>
      <dgm:spPr/>
    </dgm:pt>
    <dgm:pt modelId="{CD6AB24D-BDFA-4468-8371-326BDADC36E7}" type="pres">
      <dgm:prSet presAssocID="{13D2359A-F87F-4E2B-8DDC-FC6D44B5B464}" presName="singleCenter" presStyleLbl="node1" presStyleIdx="0" presStyleCnt="4">
        <dgm:presLayoutVars>
          <dgm:chMax val="7"/>
          <dgm:chPref val="7"/>
        </dgm:presLayoutVars>
      </dgm:prSet>
      <dgm:spPr/>
    </dgm:pt>
    <dgm:pt modelId="{F3EE6BD5-EC2D-4989-B56B-3411A3D1E8FF}" type="pres">
      <dgm:prSet presAssocID="{3C22707C-9826-4E97-B99B-526DA637FB2C}" presName="Name56" presStyleLbl="parChTrans1D2" presStyleIdx="0" presStyleCnt="3"/>
      <dgm:spPr/>
    </dgm:pt>
    <dgm:pt modelId="{3ADD08E2-4FB9-4BF0-82FE-9D6D759A4BD5}" type="pres">
      <dgm:prSet presAssocID="{B6C1033D-9ACE-4D99-8C40-DE22659A7B42}" presName="text0" presStyleLbl="node1" presStyleIdx="1" presStyleCnt="4">
        <dgm:presLayoutVars>
          <dgm:bulletEnabled val="1"/>
        </dgm:presLayoutVars>
      </dgm:prSet>
      <dgm:spPr/>
    </dgm:pt>
    <dgm:pt modelId="{7845CF6C-8CCC-49EA-A6FF-9DB205322346}" type="pres">
      <dgm:prSet presAssocID="{3ECB305E-6AA7-4D98-8B7E-2A8E23DB7B33}" presName="Name56" presStyleLbl="parChTrans1D2" presStyleIdx="1" presStyleCnt="3"/>
      <dgm:spPr/>
    </dgm:pt>
    <dgm:pt modelId="{DF3227FF-0DC4-4B01-9653-2108A32033CA}" type="pres">
      <dgm:prSet presAssocID="{F6561F18-1782-433B-B335-5E81EA887027}" presName="text0" presStyleLbl="node1" presStyleIdx="2" presStyleCnt="4">
        <dgm:presLayoutVars>
          <dgm:bulletEnabled val="1"/>
        </dgm:presLayoutVars>
      </dgm:prSet>
      <dgm:spPr/>
    </dgm:pt>
    <dgm:pt modelId="{30FB5B5C-9234-48D6-861B-C21385BD041C}" type="pres">
      <dgm:prSet presAssocID="{B1709B11-5823-4FC2-9C05-65AC602BB93C}" presName="Name56" presStyleLbl="parChTrans1D2" presStyleIdx="2" presStyleCnt="3"/>
      <dgm:spPr/>
    </dgm:pt>
    <dgm:pt modelId="{422CE3E7-B1A3-4553-B21F-BDD6BB4295F3}" type="pres">
      <dgm:prSet presAssocID="{09DD2B45-19D0-45D5-901F-5F3F1074FFB3}" presName="text0" presStyleLbl="node1" presStyleIdx="3" presStyleCnt="4">
        <dgm:presLayoutVars>
          <dgm:bulletEnabled val="1"/>
        </dgm:presLayoutVars>
      </dgm:prSet>
      <dgm:spPr/>
    </dgm:pt>
  </dgm:ptLst>
  <dgm:cxnLst>
    <dgm:cxn modelId="{81AC7A04-4C92-457F-A410-B967917876FF}" type="presOf" srcId="{13D2359A-F87F-4E2B-8DDC-FC6D44B5B464}" destId="{CD6AB24D-BDFA-4468-8371-326BDADC36E7}" srcOrd="0" destOrd="0" presId="urn:microsoft.com/office/officeart/2008/layout/RadialCluster"/>
    <dgm:cxn modelId="{B297E02A-F5CE-4E39-8D11-857E48CFA717}" srcId="{13D2359A-F87F-4E2B-8DDC-FC6D44B5B464}" destId="{B6C1033D-9ACE-4D99-8C40-DE22659A7B42}" srcOrd="0" destOrd="0" parTransId="{3C22707C-9826-4E97-B99B-526DA637FB2C}" sibTransId="{1D42098B-ACBB-4BA5-B742-811D8C526624}"/>
    <dgm:cxn modelId="{15B49F34-3AAF-4A59-BFC4-7496B5D31B35}" type="presOf" srcId="{3ECB305E-6AA7-4D98-8B7E-2A8E23DB7B33}" destId="{7845CF6C-8CCC-49EA-A6FF-9DB205322346}" srcOrd="0" destOrd="0" presId="urn:microsoft.com/office/officeart/2008/layout/RadialCluster"/>
    <dgm:cxn modelId="{8EB9F763-1F06-46E5-81B1-DD281F71FE62}" type="presOf" srcId="{B6C1033D-9ACE-4D99-8C40-DE22659A7B42}" destId="{3ADD08E2-4FB9-4BF0-82FE-9D6D759A4BD5}" srcOrd="0" destOrd="0" presId="urn:microsoft.com/office/officeart/2008/layout/RadialCluster"/>
    <dgm:cxn modelId="{16ED2664-1A3A-43F6-A069-8CFE4F04C3B6}" type="presOf" srcId="{F6561F18-1782-433B-B335-5E81EA887027}" destId="{DF3227FF-0DC4-4B01-9653-2108A32033CA}" srcOrd="0" destOrd="0" presId="urn:microsoft.com/office/officeart/2008/layout/RadialCluster"/>
    <dgm:cxn modelId="{02DF7269-45C3-4B3A-9484-8DA380E445C7}" type="presOf" srcId="{B1709B11-5823-4FC2-9C05-65AC602BB93C}" destId="{30FB5B5C-9234-48D6-861B-C21385BD041C}" srcOrd="0" destOrd="0" presId="urn:microsoft.com/office/officeart/2008/layout/RadialCluster"/>
    <dgm:cxn modelId="{3C9C6870-199A-4A37-8047-8BB0AB2FADEB}" srcId="{DAF841D7-427F-4E9F-AA74-C1D119EDE36E}" destId="{CB754FF1-A959-4ACC-984B-CA4054BEADC2}" srcOrd="0" destOrd="0" parTransId="{593CEF8C-47D1-4AB6-B2E5-4325EE24FC8D}" sibTransId="{D1E84DBC-46EA-4DA9-8FFE-EAB8D0445AC8}"/>
    <dgm:cxn modelId="{2D495D7C-14A1-4424-9E3F-2D42CC8D2455}" srcId="{13D2359A-F87F-4E2B-8DDC-FC6D44B5B464}" destId="{09DD2B45-19D0-45D5-901F-5F3F1074FFB3}" srcOrd="2" destOrd="0" parTransId="{B1709B11-5823-4FC2-9C05-65AC602BB93C}" sibTransId="{546C441E-248B-4FB1-82AE-5B08E72FC58B}"/>
    <dgm:cxn modelId="{D582EC82-2D36-4F06-9454-775EF35B523B}" srcId="{13D2359A-F87F-4E2B-8DDC-FC6D44B5B464}" destId="{F6561F18-1782-433B-B335-5E81EA887027}" srcOrd="1" destOrd="0" parTransId="{3ECB305E-6AA7-4D98-8B7E-2A8E23DB7B33}" sibTransId="{A07BD82B-82A9-4AF1-8787-2ECFD6306378}"/>
    <dgm:cxn modelId="{F2C77C84-3226-41B4-B806-0B14345B2FA3}" type="presOf" srcId="{3C22707C-9826-4E97-B99B-526DA637FB2C}" destId="{F3EE6BD5-EC2D-4989-B56B-3411A3D1E8FF}" srcOrd="0" destOrd="0" presId="urn:microsoft.com/office/officeart/2008/layout/RadialCluster"/>
    <dgm:cxn modelId="{0DEE82AF-CB9F-45B0-948C-534E3883CFB5}" srcId="{26FB5BCF-6D74-41E1-AD60-E289A8AC9D8B}" destId="{DAF841D7-427F-4E9F-AA74-C1D119EDE36E}" srcOrd="1" destOrd="0" parTransId="{CFEE2209-2EDB-4FAA-ABAD-B4CCC7C4E399}" sibTransId="{021CE30B-BBA4-4DAB-BD0B-062FD0675783}"/>
    <dgm:cxn modelId="{03210FD8-6186-4493-A8D7-D33BC3E13990}" type="presOf" srcId="{26FB5BCF-6D74-41E1-AD60-E289A8AC9D8B}" destId="{E4EE5817-908D-4F6B-8FE6-F7E428B75356}" srcOrd="0" destOrd="0" presId="urn:microsoft.com/office/officeart/2008/layout/RadialCluster"/>
    <dgm:cxn modelId="{95CA34DD-6172-4B5D-8EDE-04064C670F97}" srcId="{26FB5BCF-6D74-41E1-AD60-E289A8AC9D8B}" destId="{13D2359A-F87F-4E2B-8DDC-FC6D44B5B464}" srcOrd="0" destOrd="0" parTransId="{5D4B466C-901F-44FB-B95F-47C5E39968C7}" sibTransId="{4EB9C015-1AD8-40E1-B57B-510457D8A0DE}"/>
    <dgm:cxn modelId="{F3CC28F3-2DFB-4C8B-AB93-1ECF7115C01A}" type="presOf" srcId="{09DD2B45-19D0-45D5-901F-5F3F1074FFB3}" destId="{422CE3E7-B1A3-4553-B21F-BDD6BB4295F3}" srcOrd="0" destOrd="0" presId="urn:microsoft.com/office/officeart/2008/layout/RadialCluster"/>
    <dgm:cxn modelId="{0F3797B8-8F27-445E-B53C-6800CE31E5E4}" type="presParOf" srcId="{E4EE5817-908D-4F6B-8FE6-F7E428B75356}" destId="{6D3DBBBB-EA5D-4233-9DAC-F25FAB48E849}" srcOrd="0" destOrd="0" presId="urn:microsoft.com/office/officeart/2008/layout/RadialCluster"/>
    <dgm:cxn modelId="{A97ECB2A-2059-4018-BB29-98A63048A767}" type="presParOf" srcId="{6D3DBBBB-EA5D-4233-9DAC-F25FAB48E849}" destId="{CD6AB24D-BDFA-4468-8371-326BDADC36E7}" srcOrd="0" destOrd="0" presId="urn:microsoft.com/office/officeart/2008/layout/RadialCluster"/>
    <dgm:cxn modelId="{F8322AF1-E3E4-482D-A75D-E434E3E2837D}" type="presParOf" srcId="{6D3DBBBB-EA5D-4233-9DAC-F25FAB48E849}" destId="{F3EE6BD5-EC2D-4989-B56B-3411A3D1E8FF}" srcOrd="1" destOrd="0" presId="urn:microsoft.com/office/officeart/2008/layout/RadialCluster"/>
    <dgm:cxn modelId="{E1B6DBF2-A26F-429B-B344-123DD680DAA0}" type="presParOf" srcId="{6D3DBBBB-EA5D-4233-9DAC-F25FAB48E849}" destId="{3ADD08E2-4FB9-4BF0-82FE-9D6D759A4BD5}" srcOrd="2" destOrd="0" presId="urn:microsoft.com/office/officeart/2008/layout/RadialCluster"/>
    <dgm:cxn modelId="{45D99BAF-77D1-4469-9308-5B61D2330835}" type="presParOf" srcId="{6D3DBBBB-EA5D-4233-9DAC-F25FAB48E849}" destId="{7845CF6C-8CCC-49EA-A6FF-9DB205322346}" srcOrd="3" destOrd="0" presId="urn:microsoft.com/office/officeart/2008/layout/RadialCluster"/>
    <dgm:cxn modelId="{741C0BEF-DF51-4510-810A-C2E61F0C8692}" type="presParOf" srcId="{6D3DBBBB-EA5D-4233-9DAC-F25FAB48E849}" destId="{DF3227FF-0DC4-4B01-9653-2108A32033CA}" srcOrd="4" destOrd="0" presId="urn:microsoft.com/office/officeart/2008/layout/RadialCluster"/>
    <dgm:cxn modelId="{5EE9018F-0BB0-4896-A642-7E75F2E17151}" type="presParOf" srcId="{6D3DBBBB-EA5D-4233-9DAC-F25FAB48E849}" destId="{30FB5B5C-9234-48D6-861B-C21385BD041C}" srcOrd="5" destOrd="0" presId="urn:microsoft.com/office/officeart/2008/layout/RadialCluster"/>
    <dgm:cxn modelId="{A692401A-965D-4C1B-927E-4EF08B6149A1}" type="presParOf" srcId="{6D3DBBBB-EA5D-4233-9DAC-F25FAB48E849}" destId="{422CE3E7-B1A3-4553-B21F-BDD6BB4295F3}"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C776B2-B771-4463-8EFF-6C5E5E914065}"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620067EC-2A8E-49C8-8B4D-D218370E9BDD}">
      <dgm:prSet/>
      <dgm:spPr/>
      <dgm:t>
        <a:bodyPr/>
        <a:lstStyle/>
        <a:p>
          <a:r>
            <a:rPr lang="en-US" baseline="0" dirty="0"/>
            <a:t>Deepen relationship with God</a:t>
          </a:r>
          <a:endParaRPr lang="en-US" dirty="0"/>
        </a:p>
      </dgm:t>
    </dgm:pt>
    <dgm:pt modelId="{16FF78B6-6107-47EE-902E-63953CEC1F0B}" type="parTrans" cxnId="{2ACE2943-03DA-48F0-BA32-D5049340936E}">
      <dgm:prSet/>
      <dgm:spPr/>
      <dgm:t>
        <a:bodyPr/>
        <a:lstStyle/>
        <a:p>
          <a:endParaRPr lang="en-US"/>
        </a:p>
      </dgm:t>
    </dgm:pt>
    <dgm:pt modelId="{8B4C7288-A420-49A7-9F0A-FC09915B0180}" type="sibTrans" cxnId="{2ACE2943-03DA-48F0-BA32-D5049340936E}">
      <dgm:prSet/>
      <dgm:spPr/>
      <dgm:t>
        <a:bodyPr/>
        <a:lstStyle/>
        <a:p>
          <a:endParaRPr lang="en-US"/>
        </a:p>
      </dgm:t>
    </dgm:pt>
    <dgm:pt modelId="{5570381E-9DAE-42DD-83CF-0C3301CF026D}">
      <dgm:prSet/>
      <dgm:spPr/>
      <dgm:t>
        <a:bodyPr/>
        <a:lstStyle/>
        <a:p>
          <a:r>
            <a:rPr lang="en-US" baseline="0"/>
            <a:t>Enhance connections with one another</a:t>
          </a:r>
          <a:endParaRPr lang="en-US"/>
        </a:p>
      </dgm:t>
    </dgm:pt>
    <dgm:pt modelId="{B4175B21-FBCA-4044-8B4B-A66BDA29E4E3}" type="parTrans" cxnId="{FA3BFDFA-0C5F-495C-9446-93C736660082}">
      <dgm:prSet/>
      <dgm:spPr/>
      <dgm:t>
        <a:bodyPr/>
        <a:lstStyle/>
        <a:p>
          <a:endParaRPr lang="en-US"/>
        </a:p>
      </dgm:t>
    </dgm:pt>
    <dgm:pt modelId="{EA2B88F8-325F-4331-926E-B01F632D30C5}" type="sibTrans" cxnId="{FA3BFDFA-0C5F-495C-9446-93C736660082}">
      <dgm:prSet/>
      <dgm:spPr/>
      <dgm:t>
        <a:bodyPr/>
        <a:lstStyle/>
        <a:p>
          <a:endParaRPr lang="en-US"/>
        </a:p>
      </dgm:t>
    </dgm:pt>
    <dgm:pt modelId="{DF2FCC9F-DF8A-4494-833F-0E2F111EA75D}">
      <dgm:prSet/>
      <dgm:spPr/>
      <dgm:t>
        <a:bodyPr/>
        <a:lstStyle/>
        <a:p>
          <a:r>
            <a:rPr lang="en-US" b="1" baseline="0" dirty="0"/>
            <a:t>Contribute to the </a:t>
          </a:r>
          <a:r>
            <a:rPr lang="en-US" b="1" i="1" baseline="0" dirty="0"/>
            <a:t>flourishing of our communities and world</a:t>
          </a:r>
          <a:endParaRPr lang="en-US" b="1" dirty="0"/>
        </a:p>
      </dgm:t>
    </dgm:pt>
    <dgm:pt modelId="{EF8DAA81-D68B-4100-8354-458E49D0BB1A}" type="parTrans" cxnId="{ECC777F7-6575-452A-8614-E1784F3BDF6F}">
      <dgm:prSet/>
      <dgm:spPr/>
      <dgm:t>
        <a:bodyPr/>
        <a:lstStyle/>
        <a:p>
          <a:endParaRPr lang="en-US"/>
        </a:p>
      </dgm:t>
    </dgm:pt>
    <dgm:pt modelId="{DA21DFCC-6B78-4176-9632-C95BC371A425}" type="sibTrans" cxnId="{ECC777F7-6575-452A-8614-E1784F3BDF6F}">
      <dgm:prSet/>
      <dgm:spPr/>
      <dgm:t>
        <a:bodyPr/>
        <a:lstStyle/>
        <a:p>
          <a:endParaRPr lang="en-US"/>
        </a:p>
      </dgm:t>
    </dgm:pt>
    <dgm:pt modelId="{C61C4330-E9E8-4374-A3EE-5BA2609D072C}" type="pres">
      <dgm:prSet presAssocID="{43C776B2-B771-4463-8EFF-6C5E5E914065}" presName="compositeShape" presStyleCnt="0">
        <dgm:presLayoutVars>
          <dgm:chMax val="7"/>
          <dgm:dir/>
          <dgm:resizeHandles val="exact"/>
        </dgm:presLayoutVars>
      </dgm:prSet>
      <dgm:spPr/>
    </dgm:pt>
    <dgm:pt modelId="{222F3FFD-8750-4334-A859-159032740C3D}" type="pres">
      <dgm:prSet presAssocID="{620067EC-2A8E-49C8-8B4D-D218370E9BDD}" presName="circ1" presStyleLbl="vennNode1" presStyleIdx="0" presStyleCnt="3"/>
      <dgm:spPr/>
    </dgm:pt>
    <dgm:pt modelId="{F59C206C-68BE-422B-8AF0-E9BF9655B5C3}" type="pres">
      <dgm:prSet presAssocID="{620067EC-2A8E-49C8-8B4D-D218370E9BDD}" presName="circ1Tx" presStyleLbl="revTx" presStyleIdx="0" presStyleCnt="0">
        <dgm:presLayoutVars>
          <dgm:chMax val="0"/>
          <dgm:chPref val="0"/>
          <dgm:bulletEnabled val="1"/>
        </dgm:presLayoutVars>
      </dgm:prSet>
      <dgm:spPr/>
    </dgm:pt>
    <dgm:pt modelId="{D6458FFC-99B9-406E-BD2A-AA6AE00CDDAE}" type="pres">
      <dgm:prSet presAssocID="{5570381E-9DAE-42DD-83CF-0C3301CF026D}" presName="circ2" presStyleLbl="vennNode1" presStyleIdx="1" presStyleCnt="3"/>
      <dgm:spPr/>
    </dgm:pt>
    <dgm:pt modelId="{9CE1C778-4A41-4344-915E-12AC4B43CF4A}" type="pres">
      <dgm:prSet presAssocID="{5570381E-9DAE-42DD-83CF-0C3301CF026D}" presName="circ2Tx" presStyleLbl="revTx" presStyleIdx="0" presStyleCnt="0">
        <dgm:presLayoutVars>
          <dgm:chMax val="0"/>
          <dgm:chPref val="0"/>
          <dgm:bulletEnabled val="1"/>
        </dgm:presLayoutVars>
      </dgm:prSet>
      <dgm:spPr/>
    </dgm:pt>
    <dgm:pt modelId="{008950D1-B09C-4E95-9BD5-B5F81A6EAEF7}" type="pres">
      <dgm:prSet presAssocID="{DF2FCC9F-DF8A-4494-833F-0E2F111EA75D}" presName="circ3" presStyleLbl="vennNode1" presStyleIdx="2" presStyleCnt="3"/>
      <dgm:spPr/>
    </dgm:pt>
    <dgm:pt modelId="{0734493B-31F7-4B67-BD12-BAF0F910204F}" type="pres">
      <dgm:prSet presAssocID="{DF2FCC9F-DF8A-4494-833F-0E2F111EA75D}" presName="circ3Tx" presStyleLbl="revTx" presStyleIdx="0" presStyleCnt="0">
        <dgm:presLayoutVars>
          <dgm:chMax val="0"/>
          <dgm:chPref val="0"/>
          <dgm:bulletEnabled val="1"/>
        </dgm:presLayoutVars>
      </dgm:prSet>
      <dgm:spPr/>
    </dgm:pt>
  </dgm:ptLst>
  <dgm:cxnLst>
    <dgm:cxn modelId="{7E98815B-87FB-4DE6-9730-73C44B7C6998}" type="presOf" srcId="{DF2FCC9F-DF8A-4494-833F-0E2F111EA75D}" destId="{008950D1-B09C-4E95-9BD5-B5F81A6EAEF7}" srcOrd="0" destOrd="0" presId="urn:microsoft.com/office/officeart/2005/8/layout/venn1"/>
    <dgm:cxn modelId="{2ACE2943-03DA-48F0-BA32-D5049340936E}" srcId="{43C776B2-B771-4463-8EFF-6C5E5E914065}" destId="{620067EC-2A8E-49C8-8B4D-D218370E9BDD}" srcOrd="0" destOrd="0" parTransId="{16FF78B6-6107-47EE-902E-63953CEC1F0B}" sibTransId="{8B4C7288-A420-49A7-9F0A-FC09915B0180}"/>
    <dgm:cxn modelId="{D03E9D7B-F0CD-4C74-B309-50220FB29140}" type="presOf" srcId="{620067EC-2A8E-49C8-8B4D-D218370E9BDD}" destId="{F59C206C-68BE-422B-8AF0-E9BF9655B5C3}" srcOrd="1" destOrd="0" presId="urn:microsoft.com/office/officeart/2005/8/layout/venn1"/>
    <dgm:cxn modelId="{658B45C0-D68A-4E66-80C1-196471821231}" type="presOf" srcId="{5570381E-9DAE-42DD-83CF-0C3301CF026D}" destId="{9CE1C778-4A41-4344-915E-12AC4B43CF4A}" srcOrd="1" destOrd="0" presId="urn:microsoft.com/office/officeart/2005/8/layout/venn1"/>
    <dgm:cxn modelId="{BB8ACAD8-A498-46DC-AFF7-63450DCD4E9C}" type="presOf" srcId="{620067EC-2A8E-49C8-8B4D-D218370E9BDD}" destId="{222F3FFD-8750-4334-A859-159032740C3D}" srcOrd="0" destOrd="0" presId="urn:microsoft.com/office/officeart/2005/8/layout/venn1"/>
    <dgm:cxn modelId="{C4B1E1DF-5536-4B27-9909-E367033DC49F}" type="presOf" srcId="{5570381E-9DAE-42DD-83CF-0C3301CF026D}" destId="{D6458FFC-99B9-406E-BD2A-AA6AE00CDDAE}" srcOrd="0" destOrd="0" presId="urn:microsoft.com/office/officeart/2005/8/layout/venn1"/>
    <dgm:cxn modelId="{0A0095E1-1AFB-45DB-A72E-14D213718E4A}" type="presOf" srcId="{43C776B2-B771-4463-8EFF-6C5E5E914065}" destId="{C61C4330-E9E8-4374-A3EE-5BA2609D072C}" srcOrd="0" destOrd="0" presId="urn:microsoft.com/office/officeart/2005/8/layout/venn1"/>
    <dgm:cxn modelId="{2DB47BF2-9808-416A-9D2F-7BE3E731D301}" type="presOf" srcId="{DF2FCC9F-DF8A-4494-833F-0E2F111EA75D}" destId="{0734493B-31F7-4B67-BD12-BAF0F910204F}" srcOrd="1" destOrd="0" presId="urn:microsoft.com/office/officeart/2005/8/layout/venn1"/>
    <dgm:cxn modelId="{ECC777F7-6575-452A-8614-E1784F3BDF6F}" srcId="{43C776B2-B771-4463-8EFF-6C5E5E914065}" destId="{DF2FCC9F-DF8A-4494-833F-0E2F111EA75D}" srcOrd="2" destOrd="0" parTransId="{EF8DAA81-D68B-4100-8354-458E49D0BB1A}" sibTransId="{DA21DFCC-6B78-4176-9632-C95BC371A425}"/>
    <dgm:cxn modelId="{FA3BFDFA-0C5F-495C-9446-93C736660082}" srcId="{43C776B2-B771-4463-8EFF-6C5E5E914065}" destId="{5570381E-9DAE-42DD-83CF-0C3301CF026D}" srcOrd="1" destOrd="0" parTransId="{B4175B21-FBCA-4044-8B4B-A66BDA29E4E3}" sibTransId="{EA2B88F8-325F-4331-926E-B01F632D30C5}"/>
    <dgm:cxn modelId="{F030B0CF-7160-415D-9C7A-F37D4C8CB934}" type="presParOf" srcId="{C61C4330-E9E8-4374-A3EE-5BA2609D072C}" destId="{222F3FFD-8750-4334-A859-159032740C3D}" srcOrd="0" destOrd="0" presId="urn:microsoft.com/office/officeart/2005/8/layout/venn1"/>
    <dgm:cxn modelId="{032F6C7F-A55B-4C34-A4A2-ADE8E5067149}" type="presParOf" srcId="{C61C4330-E9E8-4374-A3EE-5BA2609D072C}" destId="{F59C206C-68BE-422B-8AF0-E9BF9655B5C3}" srcOrd="1" destOrd="0" presId="urn:microsoft.com/office/officeart/2005/8/layout/venn1"/>
    <dgm:cxn modelId="{B5C40F86-79F2-4763-B73B-B2F3C75D57CF}" type="presParOf" srcId="{C61C4330-E9E8-4374-A3EE-5BA2609D072C}" destId="{D6458FFC-99B9-406E-BD2A-AA6AE00CDDAE}" srcOrd="2" destOrd="0" presId="urn:microsoft.com/office/officeart/2005/8/layout/venn1"/>
    <dgm:cxn modelId="{A28DC949-BFF5-4DFB-964E-18C7E9370D3A}" type="presParOf" srcId="{C61C4330-E9E8-4374-A3EE-5BA2609D072C}" destId="{9CE1C778-4A41-4344-915E-12AC4B43CF4A}" srcOrd="3" destOrd="0" presId="urn:microsoft.com/office/officeart/2005/8/layout/venn1"/>
    <dgm:cxn modelId="{4C1EBCAB-E04A-4571-99F1-2260F5C152D6}" type="presParOf" srcId="{C61C4330-E9E8-4374-A3EE-5BA2609D072C}" destId="{008950D1-B09C-4E95-9BD5-B5F81A6EAEF7}" srcOrd="4" destOrd="0" presId="urn:microsoft.com/office/officeart/2005/8/layout/venn1"/>
    <dgm:cxn modelId="{93422869-AEFE-474C-A219-28CAA6027DDF}" type="presParOf" srcId="{C61C4330-E9E8-4374-A3EE-5BA2609D072C}" destId="{0734493B-31F7-4B67-BD12-BAF0F910204F}"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C827A4-F901-4CD5-BC7A-8024B5693E33}"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0688789E-5BDD-40F3-9D49-09EE5F667B0A}">
      <dgm:prSet/>
      <dgm:spPr/>
      <dgm:t>
        <a:bodyPr/>
        <a:lstStyle/>
        <a:p>
          <a:r>
            <a:rPr lang="en-US"/>
            <a:t>God is Community</a:t>
          </a:r>
        </a:p>
      </dgm:t>
    </dgm:pt>
    <dgm:pt modelId="{211C7A9E-3439-49AF-B59C-88300F602FEC}" type="parTrans" cxnId="{B7906DA5-E69A-41B8-A1B4-DEE9B662602F}">
      <dgm:prSet/>
      <dgm:spPr/>
      <dgm:t>
        <a:bodyPr/>
        <a:lstStyle/>
        <a:p>
          <a:endParaRPr lang="en-US"/>
        </a:p>
      </dgm:t>
    </dgm:pt>
    <dgm:pt modelId="{EFB8E50B-0411-40B5-AB4C-355A9C217946}" type="sibTrans" cxnId="{B7906DA5-E69A-41B8-A1B4-DEE9B662602F}">
      <dgm:prSet/>
      <dgm:spPr/>
      <dgm:t>
        <a:bodyPr/>
        <a:lstStyle/>
        <a:p>
          <a:endParaRPr lang="en-US"/>
        </a:p>
      </dgm:t>
    </dgm:pt>
    <dgm:pt modelId="{C03FDBA4-704B-43F6-B399-D4707CC5A2B2}">
      <dgm:prSet/>
      <dgm:spPr/>
      <dgm:t>
        <a:bodyPr/>
        <a:lstStyle/>
        <a:p>
          <a:r>
            <a:rPr lang="en-US"/>
            <a:t>Trinity is</a:t>
          </a:r>
        </a:p>
      </dgm:t>
    </dgm:pt>
    <dgm:pt modelId="{C296DC8E-87AB-4352-9D30-ED03435ACC15}" type="parTrans" cxnId="{FF2C05AB-E081-4EF6-AD7F-8DFBC6EF02A8}">
      <dgm:prSet/>
      <dgm:spPr/>
      <dgm:t>
        <a:bodyPr/>
        <a:lstStyle/>
        <a:p>
          <a:endParaRPr lang="en-US"/>
        </a:p>
      </dgm:t>
    </dgm:pt>
    <dgm:pt modelId="{BCF8F61F-0AB4-4F77-981B-CF327702BB92}" type="sibTrans" cxnId="{FF2C05AB-E081-4EF6-AD7F-8DFBC6EF02A8}">
      <dgm:prSet/>
      <dgm:spPr/>
      <dgm:t>
        <a:bodyPr/>
        <a:lstStyle/>
        <a:p>
          <a:endParaRPr lang="en-US"/>
        </a:p>
      </dgm:t>
    </dgm:pt>
    <dgm:pt modelId="{B815AAFB-AA67-42C4-A11F-7329B465BF9C}">
      <dgm:prSet/>
      <dgm:spPr/>
      <dgm:t>
        <a:bodyPr/>
        <a:lstStyle/>
        <a:p>
          <a:r>
            <a:rPr lang="en-US"/>
            <a:t>Perfect Communion</a:t>
          </a:r>
        </a:p>
      </dgm:t>
    </dgm:pt>
    <dgm:pt modelId="{DA7509CD-0B70-4AFC-ADC7-11C7277BDC32}" type="parTrans" cxnId="{512284F0-C588-4A6E-82C2-15AFD8027481}">
      <dgm:prSet/>
      <dgm:spPr/>
      <dgm:t>
        <a:bodyPr/>
        <a:lstStyle/>
        <a:p>
          <a:endParaRPr lang="en-US"/>
        </a:p>
      </dgm:t>
    </dgm:pt>
    <dgm:pt modelId="{17021CB5-E7D4-42EA-BADD-3CD2B9C150B9}" type="sibTrans" cxnId="{512284F0-C588-4A6E-82C2-15AFD8027481}">
      <dgm:prSet/>
      <dgm:spPr/>
      <dgm:t>
        <a:bodyPr/>
        <a:lstStyle/>
        <a:p>
          <a:endParaRPr lang="en-US"/>
        </a:p>
      </dgm:t>
    </dgm:pt>
    <dgm:pt modelId="{5E690225-C40D-470E-9583-E3FD604942CC}">
      <dgm:prSet/>
      <dgm:spPr/>
      <dgm:t>
        <a:bodyPr/>
        <a:lstStyle/>
        <a:p>
          <a:r>
            <a:rPr lang="en-US"/>
            <a:t>The Perfection of Intimate Community</a:t>
          </a:r>
        </a:p>
      </dgm:t>
    </dgm:pt>
    <dgm:pt modelId="{31B1B2EB-CDE6-4E38-897B-C43D4BAA5199}" type="parTrans" cxnId="{38246A2A-924D-4431-807E-FCC0B2D51CAB}">
      <dgm:prSet/>
      <dgm:spPr/>
      <dgm:t>
        <a:bodyPr/>
        <a:lstStyle/>
        <a:p>
          <a:endParaRPr lang="en-US"/>
        </a:p>
      </dgm:t>
    </dgm:pt>
    <dgm:pt modelId="{D097031F-71CE-480F-B351-2EB4FA017EDB}" type="sibTrans" cxnId="{38246A2A-924D-4431-807E-FCC0B2D51CAB}">
      <dgm:prSet/>
      <dgm:spPr/>
      <dgm:t>
        <a:bodyPr/>
        <a:lstStyle/>
        <a:p>
          <a:endParaRPr lang="en-US"/>
        </a:p>
      </dgm:t>
    </dgm:pt>
    <dgm:pt modelId="{4D489566-9D21-4F8D-8625-01C7D9C12DDF}">
      <dgm:prSet/>
      <dgm:spPr/>
      <dgm:t>
        <a:bodyPr/>
        <a:lstStyle/>
        <a:p>
          <a:r>
            <a:rPr lang="en-US" i="1"/>
            <a:t>Imago Dei</a:t>
          </a:r>
          <a:endParaRPr lang="en-US"/>
        </a:p>
      </dgm:t>
    </dgm:pt>
    <dgm:pt modelId="{92C73DFB-7975-4965-A95B-3171D62748AE}" type="parTrans" cxnId="{0983DA91-86A9-493F-912C-C6677DBB7C08}">
      <dgm:prSet/>
      <dgm:spPr/>
      <dgm:t>
        <a:bodyPr/>
        <a:lstStyle/>
        <a:p>
          <a:endParaRPr lang="en-US"/>
        </a:p>
      </dgm:t>
    </dgm:pt>
    <dgm:pt modelId="{DDE57804-4865-49F6-8D69-95D817BF074E}" type="sibTrans" cxnId="{0983DA91-86A9-493F-912C-C6677DBB7C08}">
      <dgm:prSet/>
      <dgm:spPr/>
      <dgm:t>
        <a:bodyPr/>
        <a:lstStyle/>
        <a:p>
          <a:endParaRPr lang="en-US"/>
        </a:p>
      </dgm:t>
    </dgm:pt>
    <dgm:pt modelId="{35499D38-FB5E-47BC-A870-D53115C89B12}" type="pres">
      <dgm:prSet presAssocID="{39C827A4-F901-4CD5-BC7A-8024B5693E33}" presName="hierChild1" presStyleCnt="0">
        <dgm:presLayoutVars>
          <dgm:chPref val="1"/>
          <dgm:dir/>
          <dgm:animOne val="branch"/>
          <dgm:animLvl val="lvl"/>
          <dgm:resizeHandles/>
        </dgm:presLayoutVars>
      </dgm:prSet>
      <dgm:spPr/>
    </dgm:pt>
    <dgm:pt modelId="{3E651C7D-5B7F-42DF-978A-76CDFC6FD48D}" type="pres">
      <dgm:prSet presAssocID="{0688789E-5BDD-40F3-9D49-09EE5F667B0A}" presName="hierRoot1" presStyleCnt="0"/>
      <dgm:spPr/>
    </dgm:pt>
    <dgm:pt modelId="{5FD1328C-9E7E-4F6E-B1E1-97F6BB644B3E}" type="pres">
      <dgm:prSet presAssocID="{0688789E-5BDD-40F3-9D49-09EE5F667B0A}" presName="composite" presStyleCnt="0"/>
      <dgm:spPr/>
    </dgm:pt>
    <dgm:pt modelId="{61E26169-42AE-4B68-B618-E11B582B2D47}" type="pres">
      <dgm:prSet presAssocID="{0688789E-5BDD-40F3-9D49-09EE5F667B0A}" presName="background" presStyleLbl="node0" presStyleIdx="0" presStyleCnt="3"/>
      <dgm:spPr/>
    </dgm:pt>
    <dgm:pt modelId="{1AF9A62E-982E-49DF-BD23-1764D960D4B0}" type="pres">
      <dgm:prSet presAssocID="{0688789E-5BDD-40F3-9D49-09EE5F667B0A}" presName="text" presStyleLbl="fgAcc0" presStyleIdx="0" presStyleCnt="3">
        <dgm:presLayoutVars>
          <dgm:chPref val="3"/>
        </dgm:presLayoutVars>
      </dgm:prSet>
      <dgm:spPr/>
    </dgm:pt>
    <dgm:pt modelId="{DB652488-7783-4E6D-8A69-E8C7539742D3}" type="pres">
      <dgm:prSet presAssocID="{0688789E-5BDD-40F3-9D49-09EE5F667B0A}" presName="hierChild2" presStyleCnt="0"/>
      <dgm:spPr/>
    </dgm:pt>
    <dgm:pt modelId="{BFD209FA-BBC4-44A2-9106-C8E269EE855D}" type="pres">
      <dgm:prSet presAssocID="{C03FDBA4-704B-43F6-B399-D4707CC5A2B2}" presName="hierRoot1" presStyleCnt="0"/>
      <dgm:spPr/>
    </dgm:pt>
    <dgm:pt modelId="{C8E98CFB-6846-4053-9EDF-F32B56E6B8C7}" type="pres">
      <dgm:prSet presAssocID="{C03FDBA4-704B-43F6-B399-D4707CC5A2B2}" presName="composite" presStyleCnt="0"/>
      <dgm:spPr/>
    </dgm:pt>
    <dgm:pt modelId="{D3598A43-A03A-4BEC-934E-75E61B2DFA11}" type="pres">
      <dgm:prSet presAssocID="{C03FDBA4-704B-43F6-B399-D4707CC5A2B2}" presName="background" presStyleLbl="node0" presStyleIdx="1" presStyleCnt="3"/>
      <dgm:spPr/>
    </dgm:pt>
    <dgm:pt modelId="{1A909039-B2C5-4A59-A288-E9B605243C5C}" type="pres">
      <dgm:prSet presAssocID="{C03FDBA4-704B-43F6-B399-D4707CC5A2B2}" presName="text" presStyleLbl="fgAcc0" presStyleIdx="1" presStyleCnt="3">
        <dgm:presLayoutVars>
          <dgm:chPref val="3"/>
        </dgm:presLayoutVars>
      </dgm:prSet>
      <dgm:spPr/>
    </dgm:pt>
    <dgm:pt modelId="{EC63E233-95A4-444F-9FEE-938210449C6E}" type="pres">
      <dgm:prSet presAssocID="{C03FDBA4-704B-43F6-B399-D4707CC5A2B2}" presName="hierChild2" presStyleCnt="0"/>
      <dgm:spPr/>
    </dgm:pt>
    <dgm:pt modelId="{7D4029D9-4B14-4474-B6FE-B0542D7C8F00}" type="pres">
      <dgm:prSet presAssocID="{DA7509CD-0B70-4AFC-ADC7-11C7277BDC32}" presName="Name10" presStyleLbl="parChTrans1D2" presStyleIdx="0" presStyleCnt="2"/>
      <dgm:spPr/>
    </dgm:pt>
    <dgm:pt modelId="{DA15ED1D-0F68-4317-879F-38F426C468C1}" type="pres">
      <dgm:prSet presAssocID="{B815AAFB-AA67-42C4-A11F-7329B465BF9C}" presName="hierRoot2" presStyleCnt="0"/>
      <dgm:spPr/>
    </dgm:pt>
    <dgm:pt modelId="{B8913888-A9D3-4DF7-976B-F0027F3C5E09}" type="pres">
      <dgm:prSet presAssocID="{B815AAFB-AA67-42C4-A11F-7329B465BF9C}" presName="composite2" presStyleCnt="0"/>
      <dgm:spPr/>
    </dgm:pt>
    <dgm:pt modelId="{85BA75F5-5253-437B-8B26-860D37FEAB83}" type="pres">
      <dgm:prSet presAssocID="{B815AAFB-AA67-42C4-A11F-7329B465BF9C}" presName="background2" presStyleLbl="node2" presStyleIdx="0" presStyleCnt="2"/>
      <dgm:spPr/>
    </dgm:pt>
    <dgm:pt modelId="{CA71AC94-3151-4605-B413-C4EDE569BD44}" type="pres">
      <dgm:prSet presAssocID="{B815AAFB-AA67-42C4-A11F-7329B465BF9C}" presName="text2" presStyleLbl="fgAcc2" presStyleIdx="0" presStyleCnt="2">
        <dgm:presLayoutVars>
          <dgm:chPref val="3"/>
        </dgm:presLayoutVars>
      </dgm:prSet>
      <dgm:spPr/>
    </dgm:pt>
    <dgm:pt modelId="{60CC6A09-71B0-4E7D-BE38-474220EA54D7}" type="pres">
      <dgm:prSet presAssocID="{B815AAFB-AA67-42C4-A11F-7329B465BF9C}" presName="hierChild3" presStyleCnt="0"/>
      <dgm:spPr/>
    </dgm:pt>
    <dgm:pt modelId="{E2B4A1F7-5B03-47DE-8837-791614AA27D1}" type="pres">
      <dgm:prSet presAssocID="{31B1B2EB-CDE6-4E38-897B-C43D4BAA5199}" presName="Name10" presStyleLbl="parChTrans1D2" presStyleIdx="1" presStyleCnt="2"/>
      <dgm:spPr/>
    </dgm:pt>
    <dgm:pt modelId="{DAF329AD-88E5-4A19-A58A-0C93648FEF55}" type="pres">
      <dgm:prSet presAssocID="{5E690225-C40D-470E-9583-E3FD604942CC}" presName="hierRoot2" presStyleCnt="0"/>
      <dgm:spPr/>
    </dgm:pt>
    <dgm:pt modelId="{56A8C89B-5B0A-4958-AAFB-565C37E06EE8}" type="pres">
      <dgm:prSet presAssocID="{5E690225-C40D-470E-9583-E3FD604942CC}" presName="composite2" presStyleCnt="0"/>
      <dgm:spPr/>
    </dgm:pt>
    <dgm:pt modelId="{4F516AA5-6C2D-4C03-9978-1ED265E8D74B}" type="pres">
      <dgm:prSet presAssocID="{5E690225-C40D-470E-9583-E3FD604942CC}" presName="background2" presStyleLbl="node2" presStyleIdx="1" presStyleCnt="2"/>
      <dgm:spPr/>
    </dgm:pt>
    <dgm:pt modelId="{304BF8EB-F692-4E8A-93FA-FC8D414CEFC0}" type="pres">
      <dgm:prSet presAssocID="{5E690225-C40D-470E-9583-E3FD604942CC}" presName="text2" presStyleLbl="fgAcc2" presStyleIdx="1" presStyleCnt="2">
        <dgm:presLayoutVars>
          <dgm:chPref val="3"/>
        </dgm:presLayoutVars>
      </dgm:prSet>
      <dgm:spPr/>
    </dgm:pt>
    <dgm:pt modelId="{1E77D761-0C67-4744-8642-AF0BB1E06A35}" type="pres">
      <dgm:prSet presAssocID="{5E690225-C40D-470E-9583-E3FD604942CC}" presName="hierChild3" presStyleCnt="0"/>
      <dgm:spPr/>
    </dgm:pt>
    <dgm:pt modelId="{0B83786F-D725-49F7-936A-8BBC8323A690}" type="pres">
      <dgm:prSet presAssocID="{4D489566-9D21-4F8D-8625-01C7D9C12DDF}" presName="hierRoot1" presStyleCnt="0"/>
      <dgm:spPr/>
    </dgm:pt>
    <dgm:pt modelId="{DCB14474-2884-4634-921C-DBF07A933A19}" type="pres">
      <dgm:prSet presAssocID="{4D489566-9D21-4F8D-8625-01C7D9C12DDF}" presName="composite" presStyleCnt="0"/>
      <dgm:spPr/>
    </dgm:pt>
    <dgm:pt modelId="{EFB042CB-D276-4670-89AE-FD51208C6664}" type="pres">
      <dgm:prSet presAssocID="{4D489566-9D21-4F8D-8625-01C7D9C12DDF}" presName="background" presStyleLbl="node0" presStyleIdx="2" presStyleCnt="3"/>
      <dgm:spPr/>
    </dgm:pt>
    <dgm:pt modelId="{AFEC90FD-4497-4040-88B7-99F7C408E329}" type="pres">
      <dgm:prSet presAssocID="{4D489566-9D21-4F8D-8625-01C7D9C12DDF}" presName="text" presStyleLbl="fgAcc0" presStyleIdx="2" presStyleCnt="3">
        <dgm:presLayoutVars>
          <dgm:chPref val="3"/>
        </dgm:presLayoutVars>
      </dgm:prSet>
      <dgm:spPr/>
    </dgm:pt>
    <dgm:pt modelId="{9894BB30-F270-413D-A4D3-9D58A2455FEE}" type="pres">
      <dgm:prSet presAssocID="{4D489566-9D21-4F8D-8625-01C7D9C12DDF}" presName="hierChild2" presStyleCnt="0"/>
      <dgm:spPr/>
    </dgm:pt>
  </dgm:ptLst>
  <dgm:cxnLst>
    <dgm:cxn modelId="{6634A500-449E-4D81-ADFA-54BB89FE4D19}" type="presOf" srcId="{DA7509CD-0B70-4AFC-ADC7-11C7277BDC32}" destId="{7D4029D9-4B14-4474-B6FE-B0542D7C8F00}" srcOrd="0" destOrd="0" presId="urn:microsoft.com/office/officeart/2005/8/layout/hierarchy1"/>
    <dgm:cxn modelId="{8EC43F02-8B69-4B64-9D56-6DBC075C3106}" type="presOf" srcId="{0688789E-5BDD-40F3-9D49-09EE5F667B0A}" destId="{1AF9A62E-982E-49DF-BD23-1764D960D4B0}" srcOrd="0" destOrd="0" presId="urn:microsoft.com/office/officeart/2005/8/layout/hierarchy1"/>
    <dgm:cxn modelId="{C087E916-4171-40AF-94BA-52B574A9BB42}" type="presOf" srcId="{39C827A4-F901-4CD5-BC7A-8024B5693E33}" destId="{35499D38-FB5E-47BC-A870-D53115C89B12}" srcOrd="0" destOrd="0" presId="urn:microsoft.com/office/officeart/2005/8/layout/hierarchy1"/>
    <dgm:cxn modelId="{38246A2A-924D-4431-807E-FCC0B2D51CAB}" srcId="{C03FDBA4-704B-43F6-B399-D4707CC5A2B2}" destId="{5E690225-C40D-470E-9583-E3FD604942CC}" srcOrd="1" destOrd="0" parTransId="{31B1B2EB-CDE6-4E38-897B-C43D4BAA5199}" sibTransId="{D097031F-71CE-480F-B351-2EB4FA017EDB}"/>
    <dgm:cxn modelId="{5518AC36-809E-4F0B-84BB-3AA23B0337EF}" type="presOf" srcId="{C03FDBA4-704B-43F6-B399-D4707CC5A2B2}" destId="{1A909039-B2C5-4A59-A288-E9B605243C5C}" srcOrd="0" destOrd="0" presId="urn:microsoft.com/office/officeart/2005/8/layout/hierarchy1"/>
    <dgm:cxn modelId="{0983DA91-86A9-493F-912C-C6677DBB7C08}" srcId="{39C827A4-F901-4CD5-BC7A-8024B5693E33}" destId="{4D489566-9D21-4F8D-8625-01C7D9C12DDF}" srcOrd="2" destOrd="0" parTransId="{92C73DFB-7975-4965-A95B-3171D62748AE}" sibTransId="{DDE57804-4865-49F6-8D69-95D817BF074E}"/>
    <dgm:cxn modelId="{B7906DA5-E69A-41B8-A1B4-DEE9B662602F}" srcId="{39C827A4-F901-4CD5-BC7A-8024B5693E33}" destId="{0688789E-5BDD-40F3-9D49-09EE5F667B0A}" srcOrd="0" destOrd="0" parTransId="{211C7A9E-3439-49AF-B59C-88300F602FEC}" sibTransId="{EFB8E50B-0411-40B5-AB4C-355A9C217946}"/>
    <dgm:cxn modelId="{FF2C05AB-E081-4EF6-AD7F-8DFBC6EF02A8}" srcId="{39C827A4-F901-4CD5-BC7A-8024B5693E33}" destId="{C03FDBA4-704B-43F6-B399-D4707CC5A2B2}" srcOrd="1" destOrd="0" parTransId="{C296DC8E-87AB-4352-9D30-ED03435ACC15}" sibTransId="{BCF8F61F-0AB4-4F77-981B-CF327702BB92}"/>
    <dgm:cxn modelId="{BC6772B9-9864-406A-A468-8F9306073F38}" type="presOf" srcId="{5E690225-C40D-470E-9583-E3FD604942CC}" destId="{304BF8EB-F692-4E8A-93FA-FC8D414CEFC0}" srcOrd="0" destOrd="0" presId="urn:microsoft.com/office/officeart/2005/8/layout/hierarchy1"/>
    <dgm:cxn modelId="{7A42CECE-51CB-48CB-9B1E-7480A23F51F8}" type="presOf" srcId="{31B1B2EB-CDE6-4E38-897B-C43D4BAA5199}" destId="{E2B4A1F7-5B03-47DE-8837-791614AA27D1}" srcOrd="0" destOrd="0" presId="urn:microsoft.com/office/officeart/2005/8/layout/hierarchy1"/>
    <dgm:cxn modelId="{35F68CD4-3268-48DD-9B86-B99723FC9F0E}" type="presOf" srcId="{4D489566-9D21-4F8D-8625-01C7D9C12DDF}" destId="{AFEC90FD-4497-4040-88B7-99F7C408E329}" srcOrd="0" destOrd="0" presId="urn:microsoft.com/office/officeart/2005/8/layout/hierarchy1"/>
    <dgm:cxn modelId="{512284F0-C588-4A6E-82C2-15AFD8027481}" srcId="{C03FDBA4-704B-43F6-B399-D4707CC5A2B2}" destId="{B815AAFB-AA67-42C4-A11F-7329B465BF9C}" srcOrd="0" destOrd="0" parTransId="{DA7509CD-0B70-4AFC-ADC7-11C7277BDC32}" sibTransId="{17021CB5-E7D4-42EA-BADD-3CD2B9C150B9}"/>
    <dgm:cxn modelId="{75559AF7-8DF4-422A-B456-354797C7C0B3}" type="presOf" srcId="{B815AAFB-AA67-42C4-A11F-7329B465BF9C}" destId="{CA71AC94-3151-4605-B413-C4EDE569BD44}" srcOrd="0" destOrd="0" presId="urn:microsoft.com/office/officeart/2005/8/layout/hierarchy1"/>
    <dgm:cxn modelId="{BC78B25B-6143-472B-AA97-D3F7477F343D}" type="presParOf" srcId="{35499D38-FB5E-47BC-A870-D53115C89B12}" destId="{3E651C7D-5B7F-42DF-978A-76CDFC6FD48D}" srcOrd="0" destOrd="0" presId="urn:microsoft.com/office/officeart/2005/8/layout/hierarchy1"/>
    <dgm:cxn modelId="{5A1F83C6-82A6-4240-98AB-C7D6A9D39640}" type="presParOf" srcId="{3E651C7D-5B7F-42DF-978A-76CDFC6FD48D}" destId="{5FD1328C-9E7E-4F6E-B1E1-97F6BB644B3E}" srcOrd="0" destOrd="0" presId="urn:microsoft.com/office/officeart/2005/8/layout/hierarchy1"/>
    <dgm:cxn modelId="{B4915951-1DBC-4DFE-A217-84A9EA6067F9}" type="presParOf" srcId="{5FD1328C-9E7E-4F6E-B1E1-97F6BB644B3E}" destId="{61E26169-42AE-4B68-B618-E11B582B2D47}" srcOrd="0" destOrd="0" presId="urn:microsoft.com/office/officeart/2005/8/layout/hierarchy1"/>
    <dgm:cxn modelId="{C642DEAF-E154-4F4E-91A5-1C6CE432571D}" type="presParOf" srcId="{5FD1328C-9E7E-4F6E-B1E1-97F6BB644B3E}" destId="{1AF9A62E-982E-49DF-BD23-1764D960D4B0}" srcOrd="1" destOrd="0" presId="urn:microsoft.com/office/officeart/2005/8/layout/hierarchy1"/>
    <dgm:cxn modelId="{46193C0C-52A4-4A55-9914-0196175BD2CB}" type="presParOf" srcId="{3E651C7D-5B7F-42DF-978A-76CDFC6FD48D}" destId="{DB652488-7783-4E6D-8A69-E8C7539742D3}" srcOrd="1" destOrd="0" presId="urn:microsoft.com/office/officeart/2005/8/layout/hierarchy1"/>
    <dgm:cxn modelId="{9A075BD8-0979-46E2-B2D5-13F4F1191659}" type="presParOf" srcId="{35499D38-FB5E-47BC-A870-D53115C89B12}" destId="{BFD209FA-BBC4-44A2-9106-C8E269EE855D}" srcOrd="1" destOrd="0" presId="urn:microsoft.com/office/officeart/2005/8/layout/hierarchy1"/>
    <dgm:cxn modelId="{2674D2A2-8733-4B80-861C-A9DB8E3D6C46}" type="presParOf" srcId="{BFD209FA-BBC4-44A2-9106-C8E269EE855D}" destId="{C8E98CFB-6846-4053-9EDF-F32B56E6B8C7}" srcOrd="0" destOrd="0" presId="urn:microsoft.com/office/officeart/2005/8/layout/hierarchy1"/>
    <dgm:cxn modelId="{3194A7E4-5305-4365-996C-01A9B9F4B855}" type="presParOf" srcId="{C8E98CFB-6846-4053-9EDF-F32B56E6B8C7}" destId="{D3598A43-A03A-4BEC-934E-75E61B2DFA11}" srcOrd="0" destOrd="0" presId="urn:microsoft.com/office/officeart/2005/8/layout/hierarchy1"/>
    <dgm:cxn modelId="{6F452613-8965-4949-BEA3-DE7F93E8C823}" type="presParOf" srcId="{C8E98CFB-6846-4053-9EDF-F32B56E6B8C7}" destId="{1A909039-B2C5-4A59-A288-E9B605243C5C}" srcOrd="1" destOrd="0" presId="urn:microsoft.com/office/officeart/2005/8/layout/hierarchy1"/>
    <dgm:cxn modelId="{1C325935-FF92-4B95-8B7D-20FD6E9B9C47}" type="presParOf" srcId="{BFD209FA-BBC4-44A2-9106-C8E269EE855D}" destId="{EC63E233-95A4-444F-9FEE-938210449C6E}" srcOrd="1" destOrd="0" presId="urn:microsoft.com/office/officeart/2005/8/layout/hierarchy1"/>
    <dgm:cxn modelId="{08732C0B-AFB5-42E8-9155-848E29EC2576}" type="presParOf" srcId="{EC63E233-95A4-444F-9FEE-938210449C6E}" destId="{7D4029D9-4B14-4474-B6FE-B0542D7C8F00}" srcOrd="0" destOrd="0" presId="urn:microsoft.com/office/officeart/2005/8/layout/hierarchy1"/>
    <dgm:cxn modelId="{DEE14AB0-FC13-47B0-9623-248B4E22C1DC}" type="presParOf" srcId="{EC63E233-95A4-444F-9FEE-938210449C6E}" destId="{DA15ED1D-0F68-4317-879F-38F426C468C1}" srcOrd="1" destOrd="0" presId="urn:microsoft.com/office/officeart/2005/8/layout/hierarchy1"/>
    <dgm:cxn modelId="{91DBA0D5-D298-459C-923F-600BCAAA2513}" type="presParOf" srcId="{DA15ED1D-0F68-4317-879F-38F426C468C1}" destId="{B8913888-A9D3-4DF7-976B-F0027F3C5E09}" srcOrd="0" destOrd="0" presId="urn:microsoft.com/office/officeart/2005/8/layout/hierarchy1"/>
    <dgm:cxn modelId="{BE66C5FA-8343-4241-AC30-A060D8DA234A}" type="presParOf" srcId="{B8913888-A9D3-4DF7-976B-F0027F3C5E09}" destId="{85BA75F5-5253-437B-8B26-860D37FEAB83}" srcOrd="0" destOrd="0" presId="urn:microsoft.com/office/officeart/2005/8/layout/hierarchy1"/>
    <dgm:cxn modelId="{A0FC09FD-0E69-465E-8F0E-A87C3F6DFDA9}" type="presParOf" srcId="{B8913888-A9D3-4DF7-976B-F0027F3C5E09}" destId="{CA71AC94-3151-4605-B413-C4EDE569BD44}" srcOrd="1" destOrd="0" presId="urn:microsoft.com/office/officeart/2005/8/layout/hierarchy1"/>
    <dgm:cxn modelId="{98C40F10-9345-4EA4-8CB3-8A494C254CA8}" type="presParOf" srcId="{DA15ED1D-0F68-4317-879F-38F426C468C1}" destId="{60CC6A09-71B0-4E7D-BE38-474220EA54D7}" srcOrd="1" destOrd="0" presId="urn:microsoft.com/office/officeart/2005/8/layout/hierarchy1"/>
    <dgm:cxn modelId="{7C8E0C11-1338-4B66-9A31-3D461EF5EC51}" type="presParOf" srcId="{EC63E233-95A4-444F-9FEE-938210449C6E}" destId="{E2B4A1F7-5B03-47DE-8837-791614AA27D1}" srcOrd="2" destOrd="0" presId="urn:microsoft.com/office/officeart/2005/8/layout/hierarchy1"/>
    <dgm:cxn modelId="{A2781EDF-224B-4B42-99AB-14F1816323EB}" type="presParOf" srcId="{EC63E233-95A4-444F-9FEE-938210449C6E}" destId="{DAF329AD-88E5-4A19-A58A-0C93648FEF55}" srcOrd="3" destOrd="0" presId="urn:microsoft.com/office/officeart/2005/8/layout/hierarchy1"/>
    <dgm:cxn modelId="{963CE0FA-49EA-4D08-A0A9-C6372BADB8B9}" type="presParOf" srcId="{DAF329AD-88E5-4A19-A58A-0C93648FEF55}" destId="{56A8C89B-5B0A-4958-AAFB-565C37E06EE8}" srcOrd="0" destOrd="0" presId="urn:microsoft.com/office/officeart/2005/8/layout/hierarchy1"/>
    <dgm:cxn modelId="{A5F07B6C-2908-495A-8EE0-C27308238D71}" type="presParOf" srcId="{56A8C89B-5B0A-4958-AAFB-565C37E06EE8}" destId="{4F516AA5-6C2D-4C03-9978-1ED265E8D74B}" srcOrd="0" destOrd="0" presId="urn:microsoft.com/office/officeart/2005/8/layout/hierarchy1"/>
    <dgm:cxn modelId="{D052C4F1-11F2-4125-A53B-8011713CD54F}" type="presParOf" srcId="{56A8C89B-5B0A-4958-AAFB-565C37E06EE8}" destId="{304BF8EB-F692-4E8A-93FA-FC8D414CEFC0}" srcOrd="1" destOrd="0" presId="urn:microsoft.com/office/officeart/2005/8/layout/hierarchy1"/>
    <dgm:cxn modelId="{5053F6D9-6C53-467C-B82A-12E6EE24C46D}" type="presParOf" srcId="{DAF329AD-88E5-4A19-A58A-0C93648FEF55}" destId="{1E77D761-0C67-4744-8642-AF0BB1E06A35}" srcOrd="1" destOrd="0" presId="urn:microsoft.com/office/officeart/2005/8/layout/hierarchy1"/>
    <dgm:cxn modelId="{F3F3F8F7-A0A7-4CAC-9190-AE79EF81DCEB}" type="presParOf" srcId="{35499D38-FB5E-47BC-A870-D53115C89B12}" destId="{0B83786F-D725-49F7-936A-8BBC8323A690}" srcOrd="2" destOrd="0" presId="urn:microsoft.com/office/officeart/2005/8/layout/hierarchy1"/>
    <dgm:cxn modelId="{2CD631CA-673B-429B-A72C-46277644A60F}" type="presParOf" srcId="{0B83786F-D725-49F7-936A-8BBC8323A690}" destId="{DCB14474-2884-4634-921C-DBF07A933A19}" srcOrd="0" destOrd="0" presId="urn:microsoft.com/office/officeart/2005/8/layout/hierarchy1"/>
    <dgm:cxn modelId="{A1D4E25C-FC8D-481F-BF23-F57E8194DCD4}" type="presParOf" srcId="{DCB14474-2884-4634-921C-DBF07A933A19}" destId="{EFB042CB-D276-4670-89AE-FD51208C6664}" srcOrd="0" destOrd="0" presId="urn:microsoft.com/office/officeart/2005/8/layout/hierarchy1"/>
    <dgm:cxn modelId="{A10E9835-F4EC-4295-9D58-25654BF35218}" type="presParOf" srcId="{DCB14474-2884-4634-921C-DBF07A933A19}" destId="{AFEC90FD-4497-4040-88B7-99F7C408E329}" srcOrd="1" destOrd="0" presId="urn:microsoft.com/office/officeart/2005/8/layout/hierarchy1"/>
    <dgm:cxn modelId="{9B20953D-09C2-4D7F-9B81-F048175BA64E}" type="presParOf" srcId="{0B83786F-D725-49F7-936A-8BBC8323A690}" destId="{9894BB30-F270-413D-A4D3-9D58A2455FE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270FC17-6756-4438-9826-80EC2BD76CED}" type="doc">
      <dgm:prSet loTypeId="urn:microsoft.com/office/officeart/2005/8/layout/chart3" loCatId="cycle" qsTypeId="urn:microsoft.com/office/officeart/2005/8/quickstyle/simple1" qsCatId="simple" csTypeId="urn:microsoft.com/office/officeart/2005/8/colors/colorful1" csCatId="colorful"/>
      <dgm:spPr/>
      <dgm:t>
        <a:bodyPr/>
        <a:lstStyle/>
        <a:p>
          <a:endParaRPr lang="en-US"/>
        </a:p>
      </dgm:t>
    </dgm:pt>
    <dgm:pt modelId="{59BA26D1-8B59-4124-A6C5-FF441A77B45E}">
      <dgm:prSet/>
      <dgm:spPr/>
      <dgm:t>
        <a:bodyPr/>
        <a:lstStyle/>
        <a:p>
          <a:r>
            <a:rPr lang="en-US" baseline="0"/>
            <a:t>The experience is the point</a:t>
          </a:r>
          <a:endParaRPr lang="en-US"/>
        </a:p>
      </dgm:t>
    </dgm:pt>
    <dgm:pt modelId="{CB3F46B4-1EBE-4970-AD58-D9E2BC410BCA}" type="parTrans" cxnId="{BC63713D-BC42-4840-8BFB-CAE3538DBB03}">
      <dgm:prSet/>
      <dgm:spPr/>
      <dgm:t>
        <a:bodyPr/>
        <a:lstStyle/>
        <a:p>
          <a:endParaRPr lang="en-US"/>
        </a:p>
      </dgm:t>
    </dgm:pt>
    <dgm:pt modelId="{1E6225F9-F622-420D-940F-AA210A9EFF15}" type="sibTrans" cxnId="{BC63713D-BC42-4840-8BFB-CAE3538DBB03}">
      <dgm:prSet/>
      <dgm:spPr/>
      <dgm:t>
        <a:bodyPr/>
        <a:lstStyle/>
        <a:p>
          <a:endParaRPr lang="en-US"/>
        </a:p>
      </dgm:t>
    </dgm:pt>
    <dgm:pt modelId="{9787A0EA-22E8-4755-BD6F-18E99BA272EA}">
      <dgm:prSet/>
      <dgm:spPr/>
      <dgm:t>
        <a:bodyPr/>
        <a:lstStyle/>
        <a:p>
          <a:r>
            <a:rPr lang="en-US" baseline="0"/>
            <a:t>The practice is the point</a:t>
          </a:r>
          <a:endParaRPr lang="en-US"/>
        </a:p>
      </dgm:t>
    </dgm:pt>
    <dgm:pt modelId="{DDDF2938-F650-4D40-A40C-074CA432E8B2}" type="parTrans" cxnId="{76665300-F9EC-48AB-ACC3-44EE70987E8C}">
      <dgm:prSet/>
      <dgm:spPr/>
      <dgm:t>
        <a:bodyPr/>
        <a:lstStyle/>
        <a:p>
          <a:endParaRPr lang="en-US"/>
        </a:p>
      </dgm:t>
    </dgm:pt>
    <dgm:pt modelId="{137447B9-A164-4643-AF82-00E78D6273B4}" type="sibTrans" cxnId="{76665300-F9EC-48AB-ACC3-44EE70987E8C}">
      <dgm:prSet/>
      <dgm:spPr/>
      <dgm:t>
        <a:bodyPr/>
        <a:lstStyle/>
        <a:p>
          <a:endParaRPr lang="en-US"/>
        </a:p>
      </dgm:t>
    </dgm:pt>
    <dgm:pt modelId="{739BA51C-FCC3-4023-9E6E-99B7E8DBCFE3}">
      <dgm:prSet/>
      <dgm:spPr/>
      <dgm:t>
        <a:bodyPr/>
        <a:lstStyle/>
        <a:p>
          <a:r>
            <a:rPr lang="en-US" baseline="0"/>
            <a:t>The reflection is the point</a:t>
          </a:r>
          <a:endParaRPr lang="en-US"/>
        </a:p>
      </dgm:t>
    </dgm:pt>
    <dgm:pt modelId="{09F9DC53-99F8-40AE-A28C-10A86D5B14D7}" type="parTrans" cxnId="{6E5BC254-382B-439E-8B32-FCA0CD362BE5}">
      <dgm:prSet/>
      <dgm:spPr/>
      <dgm:t>
        <a:bodyPr/>
        <a:lstStyle/>
        <a:p>
          <a:endParaRPr lang="en-US"/>
        </a:p>
      </dgm:t>
    </dgm:pt>
    <dgm:pt modelId="{111FCABE-DD76-47D7-B64F-758573D4A15D}" type="sibTrans" cxnId="{6E5BC254-382B-439E-8B32-FCA0CD362BE5}">
      <dgm:prSet/>
      <dgm:spPr/>
      <dgm:t>
        <a:bodyPr/>
        <a:lstStyle/>
        <a:p>
          <a:endParaRPr lang="en-US"/>
        </a:p>
      </dgm:t>
    </dgm:pt>
    <dgm:pt modelId="{4B4DA2A4-F099-431D-9B56-CECBB988744C}">
      <dgm:prSet/>
      <dgm:spPr/>
      <dgm:t>
        <a:bodyPr/>
        <a:lstStyle/>
        <a:p>
          <a:r>
            <a:rPr lang="en-US" baseline="0"/>
            <a:t>The conversation is the point</a:t>
          </a:r>
          <a:endParaRPr lang="en-US"/>
        </a:p>
      </dgm:t>
    </dgm:pt>
    <dgm:pt modelId="{646D5E40-389A-4C80-A71A-F2A05C3C7C2B}" type="parTrans" cxnId="{8F33297D-711E-4CC6-8CB8-C2C8A8C802BB}">
      <dgm:prSet/>
      <dgm:spPr/>
      <dgm:t>
        <a:bodyPr/>
        <a:lstStyle/>
        <a:p>
          <a:endParaRPr lang="en-US"/>
        </a:p>
      </dgm:t>
    </dgm:pt>
    <dgm:pt modelId="{04A013D4-19E0-4CAF-BD70-863E51556998}" type="sibTrans" cxnId="{8F33297D-711E-4CC6-8CB8-C2C8A8C802BB}">
      <dgm:prSet/>
      <dgm:spPr/>
      <dgm:t>
        <a:bodyPr/>
        <a:lstStyle/>
        <a:p>
          <a:endParaRPr lang="en-US"/>
        </a:p>
      </dgm:t>
    </dgm:pt>
    <dgm:pt modelId="{D7B9B4B7-2326-468C-BA4D-A4AFE7259C56}">
      <dgm:prSet/>
      <dgm:spPr/>
      <dgm:t>
        <a:bodyPr/>
        <a:lstStyle/>
        <a:p>
          <a:r>
            <a:rPr lang="en-US" baseline="0"/>
            <a:t>The prayer is the point</a:t>
          </a:r>
          <a:endParaRPr lang="en-US"/>
        </a:p>
      </dgm:t>
    </dgm:pt>
    <dgm:pt modelId="{7787926C-64A6-47AD-A4A5-1DD54D29E4B6}" type="parTrans" cxnId="{070483DB-91EF-4555-86B7-3BF39F501F22}">
      <dgm:prSet/>
      <dgm:spPr/>
      <dgm:t>
        <a:bodyPr/>
        <a:lstStyle/>
        <a:p>
          <a:endParaRPr lang="en-US"/>
        </a:p>
      </dgm:t>
    </dgm:pt>
    <dgm:pt modelId="{0DF15730-1C30-4CFE-A05A-2341719884B0}" type="sibTrans" cxnId="{070483DB-91EF-4555-86B7-3BF39F501F22}">
      <dgm:prSet/>
      <dgm:spPr/>
      <dgm:t>
        <a:bodyPr/>
        <a:lstStyle/>
        <a:p>
          <a:endParaRPr lang="en-US"/>
        </a:p>
      </dgm:t>
    </dgm:pt>
    <dgm:pt modelId="{94ED0C24-D4A6-4796-8A41-0927C431EAE9}" type="pres">
      <dgm:prSet presAssocID="{1270FC17-6756-4438-9826-80EC2BD76CED}" presName="compositeShape" presStyleCnt="0">
        <dgm:presLayoutVars>
          <dgm:chMax val="7"/>
          <dgm:dir/>
          <dgm:resizeHandles val="exact"/>
        </dgm:presLayoutVars>
      </dgm:prSet>
      <dgm:spPr/>
    </dgm:pt>
    <dgm:pt modelId="{838976EE-3B29-4857-95E2-57E11F84F285}" type="pres">
      <dgm:prSet presAssocID="{1270FC17-6756-4438-9826-80EC2BD76CED}" presName="wedge1" presStyleLbl="node1" presStyleIdx="0" presStyleCnt="5"/>
      <dgm:spPr/>
    </dgm:pt>
    <dgm:pt modelId="{2AD0B124-0E4C-4B8C-8599-B86F823A9BB0}" type="pres">
      <dgm:prSet presAssocID="{1270FC17-6756-4438-9826-80EC2BD76CED}" presName="wedge1Tx" presStyleLbl="node1" presStyleIdx="0" presStyleCnt="5">
        <dgm:presLayoutVars>
          <dgm:chMax val="0"/>
          <dgm:chPref val="0"/>
          <dgm:bulletEnabled val="1"/>
        </dgm:presLayoutVars>
      </dgm:prSet>
      <dgm:spPr/>
    </dgm:pt>
    <dgm:pt modelId="{B5C97A4F-66C6-467C-9B89-A6C5D6F5C4B2}" type="pres">
      <dgm:prSet presAssocID="{1270FC17-6756-4438-9826-80EC2BD76CED}" presName="wedge2" presStyleLbl="node1" presStyleIdx="1" presStyleCnt="5"/>
      <dgm:spPr/>
    </dgm:pt>
    <dgm:pt modelId="{24765848-4FD8-4FFB-A777-AE45A658FDAB}" type="pres">
      <dgm:prSet presAssocID="{1270FC17-6756-4438-9826-80EC2BD76CED}" presName="wedge2Tx" presStyleLbl="node1" presStyleIdx="1" presStyleCnt="5">
        <dgm:presLayoutVars>
          <dgm:chMax val="0"/>
          <dgm:chPref val="0"/>
          <dgm:bulletEnabled val="1"/>
        </dgm:presLayoutVars>
      </dgm:prSet>
      <dgm:spPr/>
    </dgm:pt>
    <dgm:pt modelId="{0443B51D-9C4C-4C41-A384-99A000D85C72}" type="pres">
      <dgm:prSet presAssocID="{1270FC17-6756-4438-9826-80EC2BD76CED}" presName="wedge3" presStyleLbl="node1" presStyleIdx="2" presStyleCnt="5"/>
      <dgm:spPr/>
    </dgm:pt>
    <dgm:pt modelId="{4258BF7F-CCE6-4A91-A589-700C108B0F51}" type="pres">
      <dgm:prSet presAssocID="{1270FC17-6756-4438-9826-80EC2BD76CED}" presName="wedge3Tx" presStyleLbl="node1" presStyleIdx="2" presStyleCnt="5">
        <dgm:presLayoutVars>
          <dgm:chMax val="0"/>
          <dgm:chPref val="0"/>
          <dgm:bulletEnabled val="1"/>
        </dgm:presLayoutVars>
      </dgm:prSet>
      <dgm:spPr/>
    </dgm:pt>
    <dgm:pt modelId="{69F11625-A691-45CD-B163-BFA488B81A02}" type="pres">
      <dgm:prSet presAssocID="{1270FC17-6756-4438-9826-80EC2BD76CED}" presName="wedge4" presStyleLbl="node1" presStyleIdx="3" presStyleCnt="5"/>
      <dgm:spPr/>
    </dgm:pt>
    <dgm:pt modelId="{CE2E6A81-8361-4578-9418-1149888749BC}" type="pres">
      <dgm:prSet presAssocID="{1270FC17-6756-4438-9826-80EC2BD76CED}" presName="wedge4Tx" presStyleLbl="node1" presStyleIdx="3" presStyleCnt="5">
        <dgm:presLayoutVars>
          <dgm:chMax val="0"/>
          <dgm:chPref val="0"/>
          <dgm:bulletEnabled val="1"/>
        </dgm:presLayoutVars>
      </dgm:prSet>
      <dgm:spPr/>
    </dgm:pt>
    <dgm:pt modelId="{915E8246-E2CC-43C1-B21B-BCB6948DB3DE}" type="pres">
      <dgm:prSet presAssocID="{1270FC17-6756-4438-9826-80EC2BD76CED}" presName="wedge5" presStyleLbl="node1" presStyleIdx="4" presStyleCnt="5"/>
      <dgm:spPr/>
    </dgm:pt>
    <dgm:pt modelId="{53D9133F-004E-47C3-82D4-DC8E15920BAE}" type="pres">
      <dgm:prSet presAssocID="{1270FC17-6756-4438-9826-80EC2BD76CED}" presName="wedge5Tx" presStyleLbl="node1" presStyleIdx="4" presStyleCnt="5">
        <dgm:presLayoutVars>
          <dgm:chMax val="0"/>
          <dgm:chPref val="0"/>
          <dgm:bulletEnabled val="1"/>
        </dgm:presLayoutVars>
      </dgm:prSet>
      <dgm:spPr/>
    </dgm:pt>
  </dgm:ptLst>
  <dgm:cxnLst>
    <dgm:cxn modelId="{76665300-F9EC-48AB-ACC3-44EE70987E8C}" srcId="{1270FC17-6756-4438-9826-80EC2BD76CED}" destId="{9787A0EA-22E8-4755-BD6F-18E99BA272EA}" srcOrd="1" destOrd="0" parTransId="{DDDF2938-F650-4D40-A40C-074CA432E8B2}" sibTransId="{137447B9-A164-4643-AF82-00E78D6273B4}"/>
    <dgm:cxn modelId="{63AD8F03-7FCD-4B67-B166-6999F47537D3}" type="presOf" srcId="{739BA51C-FCC3-4023-9E6E-99B7E8DBCFE3}" destId="{4258BF7F-CCE6-4A91-A589-700C108B0F51}" srcOrd="1" destOrd="0" presId="urn:microsoft.com/office/officeart/2005/8/layout/chart3"/>
    <dgm:cxn modelId="{48FEB503-1B98-4804-AF22-AA43198C394D}" type="presOf" srcId="{1270FC17-6756-4438-9826-80EC2BD76CED}" destId="{94ED0C24-D4A6-4796-8A41-0927C431EAE9}" srcOrd="0" destOrd="0" presId="urn:microsoft.com/office/officeart/2005/8/layout/chart3"/>
    <dgm:cxn modelId="{BC63713D-BC42-4840-8BFB-CAE3538DBB03}" srcId="{1270FC17-6756-4438-9826-80EC2BD76CED}" destId="{59BA26D1-8B59-4124-A6C5-FF441A77B45E}" srcOrd="0" destOrd="0" parTransId="{CB3F46B4-1EBE-4970-AD58-D9E2BC410BCA}" sibTransId="{1E6225F9-F622-420D-940F-AA210A9EFF15}"/>
    <dgm:cxn modelId="{49A2BA5B-6E9A-465B-814E-4C36E7B04448}" type="presOf" srcId="{4B4DA2A4-F099-431D-9B56-CECBB988744C}" destId="{69F11625-A691-45CD-B163-BFA488B81A02}" srcOrd="0" destOrd="0" presId="urn:microsoft.com/office/officeart/2005/8/layout/chart3"/>
    <dgm:cxn modelId="{EF971866-8BF3-4790-9448-9A003BA60323}" type="presOf" srcId="{9787A0EA-22E8-4755-BD6F-18E99BA272EA}" destId="{B5C97A4F-66C6-467C-9B89-A6C5D6F5C4B2}" srcOrd="0" destOrd="0" presId="urn:microsoft.com/office/officeart/2005/8/layout/chart3"/>
    <dgm:cxn modelId="{6E5BC254-382B-439E-8B32-FCA0CD362BE5}" srcId="{1270FC17-6756-4438-9826-80EC2BD76CED}" destId="{739BA51C-FCC3-4023-9E6E-99B7E8DBCFE3}" srcOrd="2" destOrd="0" parTransId="{09F9DC53-99F8-40AE-A28C-10A86D5B14D7}" sibTransId="{111FCABE-DD76-47D7-B64F-758573D4A15D}"/>
    <dgm:cxn modelId="{9CFB5175-F29A-4BD2-AA09-EDE3DC3E0AA6}" type="presOf" srcId="{59BA26D1-8B59-4124-A6C5-FF441A77B45E}" destId="{838976EE-3B29-4857-95E2-57E11F84F285}" srcOrd="0" destOrd="0" presId="urn:microsoft.com/office/officeart/2005/8/layout/chart3"/>
    <dgm:cxn modelId="{8F33297D-711E-4CC6-8CB8-C2C8A8C802BB}" srcId="{1270FC17-6756-4438-9826-80EC2BD76CED}" destId="{4B4DA2A4-F099-431D-9B56-CECBB988744C}" srcOrd="3" destOrd="0" parTransId="{646D5E40-389A-4C80-A71A-F2A05C3C7C2B}" sibTransId="{04A013D4-19E0-4CAF-BD70-863E51556998}"/>
    <dgm:cxn modelId="{A8414B85-CB0A-4B4F-BDE8-2530352F650D}" type="presOf" srcId="{4B4DA2A4-F099-431D-9B56-CECBB988744C}" destId="{CE2E6A81-8361-4578-9418-1149888749BC}" srcOrd="1" destOrd="0" presId="urn:microsoft.com/office/officeart/2005/8/layout/chart3"/>
    <dgm:cxn modelId="{1A8151A7-D0D3-4E68-B2A4-4E81D613C030}" type="presOf" srcId="{D7B9B4B7-2326-468C-BA4D-A4AFE7259C56}" destId="{53D9133F-004E-47C3-82D4-DC8E15920BAE}" srcOrd="1" destOrd="0" presId="urn:microsoft.com/office/officeart/2005/8/layout/chart3"/>
    <dgm:cxn modelId="{1666C3A7-D110-483B-9427-DA00C197FA64}" type="presOf" srcId="{D7B9B4B7-2326-468C-BA4D-A4AFE7259C56}" destId="{915E8246-E2CC-43C1-B21B-BCB6948DB3DE}" srcOrd="0" destOrd="0" presId="urn:microsoft.com/office/officeart/2005/8/layout/chart3"/>
    <dgm:cxn modelId="{98AE06A9-10C8-443B-B498-95A80BD39BB6}" type="presOf" srcId="{59BA26D1-8B59-4124-A6C5-FF441A77B45E}" destId="{2AD0B124-0E4C-4B8C-8599-B86F823A9BB0}" srcOrd="1" destOrd="0" presId="urn:microsoft.com/office/officeart/2005/8/layout/chart3"/>
    <dgm:cxn modelId="{7D1A15C2-8025-4D63-871F-14BDF2B02E5A}" type="presOf" srcId="{9787A0EA-22E8-4755-BD6F-18E99BA272EA}" destId="{24765848-4FD8-4FFB-A777-AE45A658FDAB}" srcOrd="1" destOrd="0" presId="urn:microsoft.com/office/officeart/2005/8/layout/chart3"/>
    <dgm:cxn modelId="{070483DB-91EF-4555-86B7-3BF39F501F22}" srcId="{1270FC17-6756-4438-9826-80EC2BD76CED}" destId="{D7B9B4B7-2326-468C-BA4D-A4AFE7259C56}" srcOrd="4" destOrd="0" parTransId="{7787926C-64A6-47AD-A4A5-1DD54D29E4B6}" sibTransId="{0DF15730-1C30-4CFE-A05A-2341719884B0}"/>
    <dgm:cxn modelId="{BFF9BCFC-85C7-4753-8BA7-73EE1C91186B}" type="presOf" srcId="{739BA51C-FCC3-4023-9E6E-99B7E8DBCFE3}" destId="{0443B51D-9C4C-4C41-A384-99A000D85C72}" srcOrd="0" destOrd="0" presId="urn:microsoft.com/office/officeart/2005/8/layout/chart3"/>
    <dgm:cxn modelId="{C8644B4A-C042-4145-A491-633C27C66DA5}" type="presParOf" srcId="{94ED0C24-D4A6-4796-8A41-0927C431EAE9}" destId="{838976EE-3B29-4857-95E2-57E11F84F285}" srcOrd="0" destOrd="0" presId="urn:microsoft.com/office/officeart/2005/8/layout/chart3"/>
    <dgm:cxn modelId="{6FF205CC-FF6C-4DDA-ACA4-84B4EE82578F}" type="presParOf" srcId="{94ED0C24-D4A6-4796-8A41-0927C431EAE9}" destId="{2AD0B124-0E4C-4B8C-8599-B86F823A9BB0}" srcOrd="1" destOrd="0" presId="urn:microsoft.com/office/officeart/2005/8/layout/chart3"/>
    <dgm:cxn modelId="{61D47E27-02A4-4E5A-80CE-BE03858AC76B}" type="presParOf" srcId="{94ED0C24-D4A6-4796-8A41-0927C431EAE9}" destId="{B5C97A4F-66C6-467C-9B89-A6C5D6F5C4B2}" srcOrd="2" destOrd="0" presId="urn:microsoft.com/office/officeart/2005/8/layout/chart3"/>
    <dgm:cxn modelId="{D3AD393A-5015-4449-B28E-48F35E51E7ED}" type="presParOf" srcId="{94ED0C24-D4A6-4796-8A41-0927C431EAE9}" destId="{24765848-4FD8-4FFB-A777-AE45A658FDAB}" srcOrd="3" destOrd="0" presId="urn:microsoft.com/office/officeart/2005/8/layout/chart3"/>
    <dgm:cxn modelId="{1022FF23-941D-4B12-AC97-3560F0E12A60}" type="presParOf" srcId="{94ED0C24-D4A6-4796-8A41-0927C431EAE9}" destId="{0443B51D-9C4C-4C41-A384-99A000D85C72}" srcOrd="4" destOrd="0" presId="urn:microsoft.com/office/officeart/2005/8/layout/chart3"/>
    <dgm:cxn modelId="{0DC16023-895A-4B88-BFA2-EB7C790B51ED}" type="presParOf" srcId="{94ED0C24-D4A6-4796-8A41-0927C431EAE9}" destId="{4258BF7F-CCE6-4A91-A589-700C108B0F51}" srcOrd="5" destOrd="0" presId="urn:microsoft.com/office/officeart/2005/8/layout/chart3"/>
    <dgm:cxn modelId="{AA7D6647-8F35-4316-B3C1-598CA9F21998}" type="presParOf" srcId="{94ED0C24-D4A6-4796-8A41-0927C431EAE9}" destId="{69F11625-A691-45CD-B163-BFA488B81A02}" srcOrd="6" destOrd="0" presId="urn:microsoft.com/office/officeart/2005/8/layout/chart3"/>
    <dgm:cxn modelId="{B86251BD-B731-4DDF-9216-14F0A601B1A8}" type="presParOf" srcId="{94ED0C24-D4A6-4796-8A41-0927C431EAE9}" destId="{CE2E6A81-8361-4578-9418-1149888749BC}" srcOrd="7" destOrd="0" presId="urn:microsoft.com/office/officeart/2005/8/layout/chart3"/>
    <dgm:cxn modelId="{91C72BB9-D277-49C4-BC12-35A633781D60}" type="presParOf" srcId="{94ED0C24-D4A6-4796-8A41-0927C431EAE9}" destId="{915E8246-E2CC-43C1-B21B-BCB6948DB3DE}" srcOrd="8" destOrd="0" presId="urn:microsoft.com/office/officeart/2005/8/layout/chart3"/>
    <dgm:cxn modelId="{0BE52B34-3D5D-4947-828C-31FC80B3F861}" type="presParOf" srcId="{94ED0C24-D4A6-4796-8A41-0927C431EAE9}" destId="{53D9133F-004E-47C3-82D4-DC8E15920BAE}" srcOrd="9"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8D0A5-1652-4769-8D88-0DFAA1BF8C65}">
      <dsp:nvSpPr>
        <dsp:cNvPr id="0" name=""/>
        <dsp:cNvSpPr/>
      </dsp:nvSpPr>
      <dsp:spPr>
        <a:xfrm>
          <a:off x="54" y="31861"/>
          <a:ext cx="5187513" cy="1008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US" sz="3500" kern="1200" baseline="0"/>
            <a:t>Integrative Practice</a:t>
          </a:r>
          <a:endParaRPr lang="en-US" sz="3500" kern="1200"/>
        </a:p>
      </dsp:txBody>
      <dsp:txXfrm>
        <a:off x="54" y="31861"/>
        <a:ext cx="5187513" cy="1008000"/>
      </dsp:txXfrm>
    </dsp:sp>
    <dsp:sp modelId="{DE7A18C5-87CF-425A-A697-DC07D0C742F1}">
      <dsp:nvSpPr>
        <dsp:cNvPr id="0" name=""/>
        <dsp:cNvSpPr/>
      </dsp:nvSpPr>
      <dsp:spPr>
        <a:xfrm>
          <a:off x="54" y="1039861"/>
          <a:ext cx="5187513" cy="270811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90" tIns="186690" rIns="248920" bIns="280035" numCol="1" spcCol="1270" anchor="t" anchorCtr="0">
          <a:noAutofit/>
        </a:bodyPr>
        <a:lstStyle/>
        <a:p>
          <a:pPr marL="285750" lvl="1" indent="-285750" algn="l" defTabSz="1555750">
            <a:lnSpc>
              <a:spcPct val="90000"/>
            </a:lnSpc>
            <a:spcBef>
              <a:spcPct val="0"/>
            </a:spcBef>
            <a:spcAft>
              <a:spcPct val="15000"/>
            </a:spcAft>
            <a:buChar char="•"/>
          </a:pPr>
          <a:r>
            <a:rPr lang="en-US" sz="3500" kern="1200" baseline="0"/>
            <a:t>Prayerfully</a:t>
          </a:r>
          <a:endParaRPr lang="en-US" sz="3500" kern="1200"/>
        </a:p>
        <a:p>
          <a:pPr marL="285750" lvl="1" indent="-285750" algn="l" defTabSz="1555750">
            <a:lnSpc>
              <a:spcPct val="90000"/>
            </a:lnSpc>
            <a:spcBef>
              <a:spcPct val="0"/>
            </a:spcBef>
            <a:spcAft>
              <a:spcPct val="15000"/>
            </a:spcAft>
            <a:buChar char="•"/>
          </a:pPr>
          <a:r>
            <a:rPr lang="en-US" sz="3500" kern="1200" baseline="0"/>
            <a:t>Reflectively</a:t>
          </a:r>
          <a:endParaRPr lang="en-US" sz="3500" kern="1200"/>
        </a:p>
        <a:p>
          <a:pPr marL="285750" lvl="1" indent="-285750" algn="l" defTabSz="1555750">
            <a:lnSpc>
              <a:spcPct val="90000"/>
            </a:lnSpc>
            <a:spcBef>
              <a:spcPct val="0"/>
            </a:spcBef>
            <a:spcAft>
              <a:spcPct val="15000"/>
            </a:spcAft>
            <a:buChar char="•"/>
          </a:pPr>
          <a:r>
            <a:rPr lang="en-US" sz="3500" kern="1200" baseline="0"/>
            <a:t>Critically</a:t>
          </a:r>
          <a:endParaRPr lang="en-US" sz="3500" kern="1200"/>
        </a:p>
      </dsp:txBody>
      <dsp:txXfrm>
        <a:off x="54" y="1039861"/>
        <a:ext cx="5187513" cy="2708114"/>
      </dsp:txXfrm>
    </dsp:sp>
    <dsp:sp modelId="{8919B85C-AEBB-4745-A1C2-929147A6B088}">
      <dsp:nvSpPr>
        <dsp:cNvPr id="0" name=""/>
        <dsp:cNvSpPr/>
      </dsp:nvSpPr>
      <dsp:spPr>
        <a:xfrm>
          <a:off x="5913819" y="31861"/>
          <a:ext cx="5187513" cy="1008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US" sz="3500" kern="1200" baseline="0" dirty="0"/>
            <a:t>Seeks</a:t>
          </a:r>
          <a:endParaRPr lang="en-US" sz="3500" kern="1200" dirty="0"/>
        </a:p>
      </dsp:txBody>
      <dsp:txXfrm>
        <a:off x="5913819" y="31861"/>
        <a:ext cx="5187513" cy="1008000"/>
      </dsp:txXfrm>
    </dsp:sp>
    <dsp:sp modelId="{DCF0CCE3-0C19-48C0-ABDA-2FFD3F13392E}">
      <dsp:nvSpPr>
        <dsp:cNvPr id="0" name=""/>
        <dsp:cNvSpPr/>
      </dsp:nvSpPr>
      <dsp:spPr>
        <a:xfrm>
          <a:off x="5913819" y="1039861"/>
          <a:ext cx="5187513" cy="270811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90" tIns="186690" rIns="248920" bIns="280035" numCol="1" spcCol="1270" anchor="t" anchorCtr="0">
          <a:noAutofit/>
        </a:bodyPr>
        <a:lstStyle/>
        <a:p>
          <a:pPr marL="285750" lvl="1" indent="-285750" algn="l" defTabSz="1555750">
            <a:lnSpc>
              <a:spcPct val="90000"/>
            </a:lnSpc>
            <a:spcBef>
              <a:spcPct val="0"/>
            </a:spcBef>
            <a:spcAft>
              <a:spcPct val="15000"/>
            </a:spcAft>
            <a:buChar char="•"/>
          </a:pPr>
          <a:r>
            <a:rPr lang="en-US" sz="3500" kern="1200" baseline="0" dirty="0"/>
            <a:t>Wisdom</a:t>
          </a:r>
          <a:endParaRPr lang="en-US" sz="3500" kern="1200" dirty="0"/>
        </a:p>
        <a:p>
          <a:pPr marL="285750" lvl="1" indent="-285750" algn="l" defTabSz="1555750">
            <a:lnSpc>
              <a:spcPct val="90000"/>
            </a:lnSpc>
            <a:spcBef>
              <a:spcPct val="0"/>
            </a:spcBef>
            <a:spcAft>
              <a:spcPct val="15000"/>
            </a:spcAft>
            <a:buChar char="•"/>
          </a:pPr>
          <a:r>
            <a:rPr lang="en-US" sz="3500" kern="1200" baseline="0"/>
            <a:t>Understanding</a:t>
          </a:r>
          <a:endParaRPr lang="en-US" sz="3500" kern="1200"/>
        </a:p>
        <a:p>
          <a:pPr marL="285750" lvl="1" indent="-285750" algn="l" defTabSz="1555750">
            <a:lnSpc>
              <a:spcPct val="90000"/>
            </a:lnSpc>
            <a:spcBef>
              <a:spcPct val="0"/>
            </a:spcBef>
            <a:spcAft>
              <a:spcPct val="15000"/>
            </a:spcAft>
            <a:buChar char="•"/>
          </a:pPr>
          <a:r>
            <a:rPr lang="en-US" sz="3500" kern="1200" baseline="0"/>
            <a:t>Guidance</a:t>
          </a:r>
          <a:endParaRPr lang="en-US" sz="3500" kern="1200"/>
        </a:p>
        <a:p>
          <a:pPr marL="285750" lvl="1" indent="-285750" algn="l" defTabSz="1555750">
            <a:lnSpc>
              <a:spcPct val="90000"/>
            </a:lnSpc>
            <a:spcBef>
              <a:spcPct val="0"/>
            </a:spcBef>
            <a:spcAft>
              <a:spcPct val="15000"/>
            </a:spcAft>
            <a:buChar char="•"/>
          </a:pPr>
          <a:r>
            <a:rPr lang="en-US" sz="3500" kern="1200" baseline="0"/>
            <a:t>Direction</a:t>
          </a:r>
          <a:endParaRPr lang="en-US" sz="3500" kern="1200"/>
        </a:p>
      </dsp:txBody>
      <dsp:txXfrm>
        <a:off x="5913819" y="1039861"/>
        <a:ext cx="5187513" cy="27081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AB24D-BDFA-4468-8371-326BDADC36E7}">
      <dsp:nvSpPr>
        <dsp:cNvPr id="0" name=""/>
        <dsp:cNvSpPr/>
      </dsp:nvSpPr>
      <dsp:spPr>
        <a:xfrm>
          <a:off x="4086124" y="2851151"/>
          <a:ext cx="1838526" cy="18385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Contextual Embodied Action</a:t>
          </a:r>
        </a:p>
      </dsp:txBody>
      <dsp:txXfrm>
        <a:off x="4175873" y="2940900"/>
        <a:ext cx="1659028" cy="1659028"/>
      </dsp:txXfrm>
    </dsp:sp>
    <dsp:sp modelId="{F3EE6BD5-EC2D-4989-B56B-3411A3D1E8FF}">
      <dsp:nvSpPr>
        <dsp:cNvPr id="0" name=""/>
        <dsp:cNvSpPr/>
      </dsp:nvSpPr>
      <dsp:spPr>
        <a:xfrm rot="16200000">
          <a:off x="4360563" y="2206326"/>
          <a:ext cx="1289649" cy="0"/>
        </a:xfrm>
        <a:custGeom>
          <a:avLst/>
          <a:gdLst/>
          <a:ahLst/>
          <a:cxnLst/>
          <a:rect l="0" t="0" r="0" b="0"/>
          <a:pathLst>
            <a:path>
              <a:moveTo>
                <a:pt x="0" y="0"/>
              </a:moveTo>
              <a:lnTo>
                <a:pt x="128964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DD08E2-4FB9-4BF0-82FE-9D6D759A4BD5}">
      <dsp:nvSpPr>
        <dsp:cNvPr id="0" name=""/>
        <dsp:cNvSpPr/>
      </dsp:nvSpPr>
      <dsp:spPr>
        <a:xfrm>
          <a:off x="4389481" y="329689"/>
          <a:ext cx="1231812" cy="12318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t>Why are we here?</a:t>
          </a:r>
        </a:p>
      </dsp:txBody>
      <dsp:txXfrm>
        <a:off x="4449613" y="389821"/>
        <a:ext cx="1111548" cy="1111548"/>
      </dsp:txXfrm>
    </dsp:sp>
    <dsp:sp modelId="{7845CF6C-8CCC-49EA-A6FF-9DB205322346}">
      <dsp:nvSpPr>
        <dsp:cNvPr id="0" name=""/>
        <dsp:cNvSpPr/>
      </dsp:nvSpPr>
      <dsp:spPr>
        <a:xfrm rot="1800000">
          <a:off x="5854169" y="4564190"/>
          <a:ext cx="1052157" cy="0"/>
        </a:xfrm>
        <a:custGeom>
          <a:avLst/>
          <a:gdLst/>
          <a:ahLst/>
          <a:cxnLst/>
          <a:rect l="0" t="0" r="0" b="0"/>
          <a:pathLst>
            <a:path>
              <a:moveTo>
                <a:pt x="0" y="0"/>
              </a:moveTo>
              <a:lnTo>
                <a:pt x="105215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3227FF-0DC4-4B01-9653-2108A32033CA}">
      <dsp:nvSpPr>
        <dsp:cNvPr id="0" name=""/>
        <dsp:cNvSpPr/>
      </dsp:nvSpPr>
      <dsp:spPr>
        <a:xfrm>
          <a:off x="6835846" y="4566917"/>
          <a:ext cx="1231812" cy="12318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t>What are we called to do?</a:t>
          </a:r>
        </a:p>
      </dsp:txBody>
      <dsp:txXfrm>
        <a:off x="6895978" y="4627049"/>
        <a:ext cx="1111548" cy="1111548"/>
      </dsp:txXfrm>
    </dsp:sp>
    <dsp:sp modelId="{30FB5B5C-9234-48D6-861B-C21385BD041C}">
      <dsp:nvSpPr>
        <dsp:cNvPr id="0" name=""/>
        <dsp:cNvSpPr/>
      </dsp:nvSpPr>
      <dsp:spPr>
        <a:xfrm rot="9000000">
          <a:off x="3104448" y="4564190"/>
          <a:ext cx="1052157" cy="0"/>
        </a:xfrm>
        <a:custGeom>
          <a:avLst/>
          <a:gdLst/>
          <a:ahLst/>
          <a:cxnLst/>
          <a:rect l="0" t="0" r="0" b="0"/>
          <a:pathLst>
            <a:path>
              <a:moveTo>
                <a:pt x="0" y="0"/>
              </a:moveTo>
              <a:lnTo>
                <a:pt x="105215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2CE3E7-B1A3-4553-B21F-BDD6BB4295F3}">
      <dsp:nvSpPr>
        <dsp:cNvPr id="0" name=""/>
        <dsp:cNvSpPr/>
      </dsp:nvSpPr>
      <dsp:spPr>
        <a:xfrm>
          <a:off x="1943117" y="4566917"/>
          <a:ext cx="1231812" cy="12318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t>Who are we called to be?</a:t>
          </a:r>
        </a:p>
      </dsp:txBody>
      <dsp:txXfrm>
        <a:off x="2003249" y="4627049"/>
        <a:ext cx="1111548" cy="11115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F3FFD-8750-4334-A859-159032740C3D}">
      <dsp:nvSpPr>
        <dsp:cNvPr id="0" name=""/>
        <dsp:cNvSpPr/>
      </dsp:nvSpPr>
      <dsp:spPr>
        <a:xfrm>
          <a:off x="1476533" y="71993"/>
          <a:ext cx="3455670" cy="345567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baseline="0" dirty="0"/>
            <a:t>Deepen relationship with God</a:t>
          </a:r>
          <a:endParaRPr lang="en-US" sz="2300" kern="1200" dirty="0"/>
        </a:p>
      </dsp:txBody>
      <dsp:txXfrm>
        <a:off x="1937290" y="676735"/>
        <a:ext cx="2534158" cy="1555051"/>
      </dsp:txXfrm>
    </dsp:sp>
    <dsp:sp modelId="{D6458FFC-99B9-406E-BD2A-AA6AE00CDDAE}">
      <dsp:nvSpPr>
        <dsp:cNvPr id="0" name=""/>
        <dsp:cNvSpPr/>
      </dsp:nvSpPr>
      <dsp:spPr>
        <a:xfrm>
          <a:off x="2723454" y="2231786"/>
          <a:ext cx="3455670" cy="345567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baseline="0"/>
            <a:t>Enhance connections with one another</a:t>
          </a:r>
          <a:endParaRPr lang="en-US" sz="2300" kern="1200"/>
        </a:p>
      </dsp:txBody>
      <dsp:txXfrm>
        <a:off x="3780314" y="3124501"/>
        <a:ext cx="2073402" cy="1900618"/>
      </dsp:txXfrm>
    </dsp:sp>
    <dsp:sp modelId="{008950D1-B09C-4E95-9BD5-B5F81A6EAEF7}">
      <dsp:nvSpPr>
        <dsp:cNvPr id="0" name=""/>
        <dsp:cNvSpPr/>
      </dsp:nvSpPr>
      <dsp:spPr>
        <a:xfrm>
          <a:off x="229613" y="2231786"/>
          <a:ext cx="3455670" cy="345567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b="1" kern="1200" baseline="0" dirty="0"/>
            <a:t>Contribute to the </a:t>
          </a:r>
          <a:r>
            <a:rPr lang="en-US" sz="2300" b="1" i="1" kern="1200" baseline="0" dirty="0"/>
            <a:t>flourishing of our communities and world</a:t>
          </a:r>
          <a:endParaRPr lang="en-US" sz="2300" b="1" kern="1200" dirty="0"/>
        </a:p>
      </dsp:txBody>
      <dsp:txXfrm>
        <a:off x="555022" y="3124501"/>
        <a:ext cx="2073402" cy="19006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4A1F7-5B03-47DE-8837-791614AA27D1}">
      <dsp:nvSpPr>
        <dsp:cNvPr id="0" name=""/>
        <dsp:cNvSpPr/>
      </dsp:nvSpPr>
      <dsp:spPr>
        <a:xfrm>
          <a:off x="2197644" y="1427895"/>
          <a:ext cx="779809" cy="371118"/>
        </a:xfrm>
        <a:custGeom>
          <a:avLst/>
          <a:gdLst/>
          <a:ahLst/>
          <a:cxnLst/>
          <a:rect l="0" t="0" r="0" b="0"/>
          <a:pathLst>
            <a:path>
              <a:moveTo>
                <a:pt x="0" y="0"/>
              </a:moveTo>
              <a:lnTo>
                <a:pt x="0" y="252906"/>
              </a:lnTo>
              <a:lnTo>
                <a:pt x="779809" y="252906"/>
              </a:lnTo>
              <a:lnTo>
                <a:pt x="779809" y="37111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4029D9-4B14-4474-B6FE-B0542D7C8F00}">
      <dsp:nvSpPr>
        <dsp:cNvPr id="0" name=""/>
        <dsp:cNvSpPr/>
      </dsp:nvSpPr>
      <dsp:spPr>
        <a:xfrm>
          <a:off x="1417835" y="1427895"/>
          <a:ext cx="779809" cy="371118"/>
        </a:xfrm>
        <a:custGeom>
          <a:avLst/>
          <a:gdLst/>
          <a:ahLst/>
          <a:cxnLst/>
          <a:rect l="0" t="0" r="0" b="0"/>
          <a:pathLst>
            <a:path>
              <a:moveTo>
                <a:pt x="779809" y="0"/>
              </a:moveTo>
              <a:lnTo>
                <a:pt x="779809" y="252906"/>
              </a:lnTo>
              <a:lnTo>
                <a:pt x="0" y="252906"/>
              </a:lnTo>
              <a:lnTo>
                <a:pt x="0" y="37111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E26169-42AE-4B68-B618-E11B582B2D47}">
      <dsp:nvSpPr>
        <dsp:cNvPr id="0" name=""/>
        <dsp:cNvSpPr/>
      </dsp:nvSpPr>
      <dsp:spPr>
        <a:xfrm>
          <a:off x="0" y="617602"/>
          <a:ext cx="1276051" cy="81029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F9A62E-982E-49DF-BD23-1764D960D4B0}">
      <dsp:nvSpPr>
        <dsp:cNvPr id="0" name=""/>
        <dsp:cNvSpPr/>
      </dsp:nvSpPr>
      <dsp:spPr>
        <a:xfrm>
          <a:off x="141783" y="752297"/>
          <a:ext cx="1276051" cy="81029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God is Community</a:t>
          </a:r>
        </a:p>
      </dsp:txBody>
      <dsp:txXfrm>
        <a:off x="165516" y="776030"/>
        <a:ext cx="1228585" cy="762826"/>
      </dsp:txXfrm>
    </dsp:sp>
    <dsp:sp modelId="{D3598A43-A03A-4BEC-934E-75E61B2DFA11}">
      <dsp:nvSpPr>
        <dsp:cNvPr id="0" name=""/>
        <dsp:cNvSpPr/>
      </dsp:nvSpPr>
      <dsp:spPr>
        <a:xfrm>
          <a:off x="1559618" y="617602"/>
          <a:ext cx="1276051" cy="81029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909039-B2C5-4A59-A288-E9B605243C5C}">
      <dsp:nvSpPr>
        <dsp:cNvPr id="0" name=""/>
        <dsp:cNvSpPr/>
      </dsp:nvSpPr>
      <dsp:spPr>
        <a:xfrm>
          <a:off x="1701402" y="752297"/>
          <a:ext cx="1276051" cy="81029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Trinity is</a:t>
          </a:r>
        </a:p>
      </dsp:txBody>
      <dsp:txXfrm>
        <a:off x="1725135" y="776030"/>
        <a:ext cx="1228585" cy="762826"/>
      </dsp:txXfrm>
    </dsp:sp>
    <dsp:sp modelId="{85BA75F5-5253-437B-8B26-860D37FEAB83}">
      <dsp:nvSpPr>
        <dsp:cNvPr id="0" name=""/>
        <dsp:cNvSpPr/>
      </dsp:nvSpPr>
      <dsp:spPr>
        <a:xfrm>
          <a:off x="779809" y="1799014"/>
          <a:ext cx="1276051" cy="81029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71AC94-3151-4605-B413-C4EDE569BD44}">
      <dsp:nvSpPr>
        <dsp:cNvPr id="0" name=""/>
        <dsp:cNvSpPr/>
      </dsp:nvSpPr>
      <dsp:spPr>
        <a:xfrm>
          <a:off x="921592" y="1933708"/>
          <a:ext cx="1276051" cy="81029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Perfect Communion</a:t>
          </a:r>
        </a:p>
      </dsp:txBody>
      <dsp:txXfrm>
        <a:off x="945325" y="1957441"/>
        <a:ext cx="1228585" cy="762826"/>
      </dsp:txXfrm>
    </dsp:sp>
    <dsp:sp modelId="{4F516AA5-6C2D-4C03-9978-1ED265E8D74B}">
      <dsp:nvSpPr>
        <dsp:cNvPr id="0" name=""/>
        <dsp:cNvSpPr/>
      </dsp:nvSpPr>
      <dsp:spPr>
        <a:xfrm>
          <a:off x="2339428" y="1799014"/>
          <a:ext cx="1276051" cy="81029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4BF8EB-F692-4E8A-93FA-FC8D414CEFC0}">
      <dsp:nvSpPr>
        <dsp:cNvPr id="0" name=""/>
        <dsp:cNvSpPr/>
      </dsp:nvSpPr>
      <dsp:spPr>
        <a:xfrm>
          <a:off x="2481211" y="1933708"/>
          <a:ext cx="1276051" cy="81029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The Perfection of Intimate Community</a:t>
          </a:r>
        </a:p>
      </dsp:txBody>
      <dsp:txXfrm>
        <a:off x="2504944" y="1957441"/>
        <a:ext cx="1228585" cy="762826"/>
      </dsp:txXfrm>
    </dsp:sp>
    <dsp:sp modelId="{EFB042CB-D276-4670-89AE-FD51208C6664}">
      <dsp:nvSpPr>
        <dsp:cNvPr id="0" name=""/>
        <dsp:cNvSpPr/>
      </dsp:nvSpPr>
      <dsp:spPr>
        <a:xfrm>
          <a:off x="3119237" y="617602"/>
          <a:ext cx="1276051" cy="81029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EC90FD-4497-4040-88B7-99F7C408E329}">
      <dsp:nvSpPr>
        <dsp:cNvPr id="0" name=""/>
        <dsp:cNvSpPr/>
      </dsp:nvSpPr>
      <dsp:spPr>
        <a:xfrm>
          <a:off x="3261021" y="752297"/>
          <a:ext cx="1276051" cy="81029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i="1" kern="1200"/>
            <a:t>Imago Dei</a:t>
          </a:r>
          <a:endParaRPr lang="en-US" sz="1300" kern="1200"/>
        </a:p>
      </dsp:txBody>
      <dsp:txXfrm>
        <a:off x="3284754" y="776030"/>
        <a:ext cx="1228585" cy="7628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976EE-3B29-4857-95E2-57E11F84F285}">
      <dsp:nvSpPr>
        <dsp:cNvPr id="0" name=""/>
        <dsp:cNvSpPr/>
      </dsp:nvSpPr>
      <dsp:spPr>
        <a:xfrm>
          <a:off x="3406680" y="306700"/>
          <a:ext cx="4311777" cy="4311777"/>
        </a:xfrm>
        <a:prstGeom prst="pie">
          <a:avLst>
            <a:gd name="adj1" fmla="val 16200000"/>
            <a:gd name="adj2" fmla="val 2052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baseline="0"/>
            <a:t>The experience is the point</a:t>
          </a:r>
          <a:endParaRPr lang="en-US" sz="1600" kern="1200"/>
        </a:p>
      </dsp:txBody>
      <dsp:txXfrm>
        <a:off x="5616979" y="950900"/>
        <a:ext cx="1462924" cy="1000948"/>
      </dsp:txXfrm>
    </dsp:sp>
    <dsp:sp modelId="{B5C97A4F-66C6-467C-9B89-A6C5D6F5C4B2}">
      <dsp:nvSpPr>
        <dsp:cNvPr id="0" name=""/>
        <dsp:cNvSpPr/>
      </dsp:nvSpPr>
      <dsp:spPr>
        <a:xfrm>
          <a:off x="3255768" y="514590"/>
          <a:ext cx="4311777" cy="4311777"/>
        </a:xfrm>
        <a:prstGeom prst="pie">
          <a:avLst>
            <a:gd name="adj1" fmla="val 20520000"/>
            <a:gd name="adj2" fmla="val 32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baseline="0"/>
            <a:t>The practice is the point</a:t>
          </a:r>
          <a:endParaRPr lang="en-US" sz="1600" kern="1200"/>
        </a:p>
      </dsp:txBody>
      <dsp:txXfrm>
        <a:off x="6073822" y="2465155"/>
        <a:ext cx="1283267" cy="1083077"/>
      </dsp:txXfrm>
    </dsp:sp>
    <dsp:sp modelId="{0443B51D-9C4C-4C41-A384-99A000D85C72}">
      <dsp:nvSpPr>
        <dsp:cNvPr id="0" name=""/>
        <dsp:cNvSpPr/>
      </dsp:nvSpPr>
      <dsp:spPr>
        <a:xfrm>
          <a:off x="3255768" y="514590"/>
          <a:ext cx="4311777" cy="4311777"/>
        </a:xfrm>
        <a:prstGeom prst="pie">
          <a:avLst>
            <a:gd name="adj1" fmla="val 3240000"/>
            <a:gd name="adj2" fmla="val 756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baseline="0"/>
            <a:t>The reflection is the point</a:t>
          </a:r>
          <a:endParaRPr lang="en-US" sz="1600" kern="1200"/>
        </a:p>
      </dsp:txBody>
      <dsp:txXfrm>
        <a:off x="4641696" y="3748422"/>
        <a:ext cx="1539920" cy="923952"/>
      </dsp:txXfrm>
    </dsp:sp>
    <dsp:sp modelId="{69F11625-A691-45CD-B163-BFA488B81A02}">
      <dsp:nvSpPr>
        <dsp:cNvPr id="0" name=""/>
        <dsp:cNvSpPr/>
      </dsp:nvSpPr>
      <dsp:spPr>
        <a:xfrm>
          <a:off x="3255768" y="514590"/>
          <a:ext cx="4311777" cy="4311777"/>
        </a:xfrm>
        <a:prstGeom prst="pie">
          <a:avLst>
            <a:gd name="adj1" fmla="val 7560000"/>
            <a:gd name="adj2" fmla="val 1188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baseline="0"/>
            <a:t>The conversation is the point</a:t>
          </a:r>
          <a:endParaRPr lang="en-US" sz="1600" kern="1200"/>
        </a:p>
      </dsp:txBody>
      <dsp:txXfrm>
        <a:off x="3461091" y="2465155"/>
        <a:ext cx="1283267" cy="1083077"/>
      </dsp:txXfrm>
    </dsp:sp>
    <dsp:sp modelId="{915E8246-E2CC-43C1-B21B-BCB6948DB3DE}">
      <dsp:nvSpPr>
        <dsp:cNvPr id="0" name=""/>
        <dsp:cNvSpPr/>
      </dsp:nvSpPr>
      <dsp:spPr>
        <a:xfrm>
          <a:off x="3255768" y="514590"/>
          <a:ext cx="4311777" cy="4311777"/>
        </a:xfrm>
        <a:prstGeom prst="pie">
          <a:avLst>
            <a:gd name="adj1" fmla="val 11880000"/>
            <a:gd name="adj2" fmla="val 162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baseline="0"/>
            <a:t>The prayer is the point</a:t>
          </a:r>
          <a:endParaRPr lang="en-US" sz="1600" kern="1200"/>
        </a:p>
      </dsp:txBody>
      <dsp:txXfrm>
        <a:off x="3884569" y="1171622"/>
        <a:ext cx="1462924" cy="100094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A941B-A24A-408C-95C9-287934A2F97F}"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CD215F-EE44-4A34-B558-9966EF1EF128}" type="slidenum">
              <a:rPr lang="en-US" smtClean="0"/>
              <a:t>‹#›</a:t>
            </a:fld>
            <a:endParaRPr lang="en-US"/>
          </a:p>
        </p:txBody>
      </p:sp>
    </p:spTree>
    <p:extLst>
      <p:ext uri="{BB962C8B-B14F-4D97-AF65-F5344CB8AC3E}">
        <p14:creationId xmlns:p14="http://schemas.microsoft.com/office/powerpoint/2010/main" val="1128114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CD215F-EE44-4A34-B558-9966EF1EF128}" type="slidenum">
              <a:rPr lang="en-US" smtClean="0"/>
              <a:t>21</a:t>
            </a:fld>
            <a:endParaRPr lang="en-US"/>
          </a:p>
        </p:txBody>
      </p:sp>
    </p:spTree>
    <p:extLst>
      <p:ext uri="{BB962C8B-B14F-4D97-AF65-F5344CB8AC3E}">
        <p14:creationId xmlns:p14="http://schemas.microsoft.com/office/powerpoint/2010/main" val="3245538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10/14/2024</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555898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5921828" y="2876440"/>
            <a:ext cx="6270171" cy="3981559"/>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361714" cy="4680857"/>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40000" y="540000"/>
            <a:ext cx="11090273" cy="1800224"/>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10/14/2024</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788374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2192000" cy="6858003"/>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012238" y="539999"/>
            <a:ext cx="2628900" cy="576872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10/14/2024</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275783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0" y="-1"/>
            <a:ext cx="12191999" cy="686160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700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10/14/2024</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375685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40000" y="540000"/>
            <a:ext cx="7345362" cy="5768725"/>
          </a:xfrm>
        </p:spPr>
        <p:txBody>
          <a:bodyPr anchor="t"/>
          <a:lstStyle>
            <a:lvl1pPr>
              <a:defRPr sz="8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10/14/2024</a:t>
            </a:fld>
            <a:endParaRPr lang="en-US" dirty="0"/>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270693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2192000" cy="6858003"/>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40000" y="539999"/>
            <a:ext cx="11090275" cy="120960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10/14/2024</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83498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0" y="-2"/>
            <a:ext cx="12191999" cy="68580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10/14/2024</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788372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392000" y="0"/>
            <a:ext cx="10800000" cy="68580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1714500" y="1714500"/>
            <a:ext cx="6858000" cy="34290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50863" y="549276"/>
            <a:ext cx="11090275" cy="5759450"/>
          </a:xfrm>
        </p:spPr>
        <p:txBody>
          <a:bodyPr/>
          <a:lstStyle>
            <a:lvl1pPr>
              <a:defRPr sz="8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10/14/2024</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773593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0" y="0"/>
            <a:ext cx="12191999" cy="686160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10/14/2024</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59520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0" y="0"/>
            <a:ext cx="12191999" cy="68580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10/14/2024</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66303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392000" y="0"/>
            <a:ext cx="10800000" cy="68580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1714500" y="1714500"/>
            <a:ext cx="6858000" cy="34290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10/14/2024</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038852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40000" y="540000"/>
            <a:ext cx="11101135" cy="18095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40000" y="2528887"/>
            <a:ext cx="11101136" cy="37798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40000" y="6314400"/>
            <a:ext cx="7350795" cy="365125"/>
          </a:xfrm>
          <a:prstGeom prst="rect">
            <a:avLst/>
          </a:prstGeom>
        </p:spPr>
        <p:txBody>
          <a:bodyPr vert="horz" lIns="91440" tIns="45720" rIns="91440" bIns="45720" rtlCol="0" anchor="ctr"/>
          <a:lstStyle>
            <a:lvl1pPr algn="l">
              <a:defRPr sz="1000" spc="100" baseline="0">
                <a:solidFill>
                  <a:schemeClr val="tx1"/>
                </a:solidFill>
              </a:defRPr>
            </a:lvl1pPr>
          </a:lstStyle>
          <a:p>
            <a:endParaRPr lang="en-US" sz="1000" dirty="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075613" y="6314400"/>
            <a:ext cx="2623468" cy="365125"/>
          </a:xfrm>
          <a:prstGeom prst="rect">
            <a:avLst/>
          </a:prstGeom>
        </p:spPr>
        <p:txBody>
          <a:bodyPr vert="horz" lIns="91440" tIns="45720" rIns="91440" bIns="45720" rtlCol="0" anchor="ctr"/>
          <a:lstStyle>
            <a:lvl1pPr algn="r">
              <a:defRPr sz="1000" cap="none" spc="100" baseline="0">
                <a:solidFill>
                  <a:schemeClr val="tx1"/>
                </a:solidFill>
              </a:defRPr>
            </a:lvl1pPr>
          </a:lstStyle>
          <a:p>
            <a:pPr algn="r"/>
            <a:fld id="{7CF0BCE0-945C-4FDF-95A1-2149B1FF5B83}" type="datetimeFigureOut">
              <a:rPr lang="en-US" smtClean="0"/>
              <a:pPr algn="r"/>
              <a:t>10/14/2024</a:t>
            </a:fld>
            <a:endParaRPr lang="en-US" dirty="0"/>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0883899" y="6314400"/>
            <a:ext cx="757237" cy="365125"/>
          </a:xfrm>
          <a:prstGeom prst="rect">
            <a:avLst/>
          </a:prstGeom>
        </p:spPr>
        <p:txBody>
          <a:bodyPr vert="horz" lIns="91440" tIns="45720" rIns="91440" bIns="45720" rtlCol="0" anchor="ctr"/>
          <a:lstStyle>
            <a:lvl1pPr algn="r">
              <a:defRPr sz="1000" spc="100" baseline="0">
                <a:solidFill>
                  <a:schemeClr val="tx1"/>
                </a:solidFill>
              </a:defRPr>
            </a:lvl1pPr>
          </a:lstStyle>
          <a:p>
            <a:fld id="{4CD77608-3819-479B-BB98-C216BA724EFE}" type="slidenum">
              <a:rPr lang="en-US" smtClean="0"/>
              <a:pPr/>
              <a:t>‹#›</a:t>
            </a:fld>
            <a:endParaRPr lang="en-US" sz="1000" dirty="0"/>
          </a:p>
        </p:txBody>
      </p:sp>
    </p:spTree>
    <p:extLst>
      <p:ext uri="{BB962C8B-B14F-4D97-AF65-F5344CB8AC3E}">
        <p14:creationId xmlns:p14="http://schemas.microsoft.com/office/powerpoint/2010/main" val="3093845719"/>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88" r:id="rId4"/>
    <p:sldLayoutId id="2147483689" r:id="rId5"/>
    <p:sldLayoutId id="2147483694" r:id="rId6"/>
    <p:sldLayoutId id="2147483690" r:id="rId7"/>
    <p:sldLayoutId id="2147483691" r:id="rId8"/>
    <p:sldLayoutId id="2147483692" r:id="rId9"/>
    <p:sldLayoutId id="2147483693" r:id="rId10"/>
    <p:sldLayoutId id="2147483695" r:id="rId11"/>
  </p:sldLayoutIdLs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unsplash.com/@harlynkingm?utm_content=creditCopyText&amp;utm_medium=referral&amp;utm_source=unsplash"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unsplash.com/photos/a-man-sitting-on-top-of-a-ladder-vRQ9RJh5AKM?utm_content=creditCopyText&amp;utm_medium=referral&amp;utm_source=unsplash"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unsplash.com/@sambalye?utm_content=creditCopyText&amp;utm_medium=referral&amp;utm_source=unsplash"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https://unsplash.com/photos/people-sitting-on-chair-w1FwDvIreZU?utm_content=creditCopyText&amp;utm_medium=referral&amp;utm_source=unsplash"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unsplash.com/@iamfelicia?utm_content=creditCopyText&amp;utm_medium=referral&amp;utm_source=unsplash"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hyperlink" Target="https://unsplash.com/photos/man-wearing-black-t-shirt-close-up-photography-Qs_Zkak27Jk?utm_content=creditCopyText&amp;utm_medium=referral&amp;utm_source=unsplash"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D48738-A20A-A774-F2F8-4D0B6AB7BAED}"/>
              </a:ext>
            </a:extLst>
          </p:cNvPr>
          <p:cNvSpPr>
            <a:spLocks noGrp="1"/>
          </p:cNvSpPr>
          <p:nvPr>
            <p:ph type="ctrTitle"/>
          </p:nvPr>
        </p:nvSpPr>
        <p:spPr>
          <a:xfrm>
            <a:off x="7153200" y="540000"/>
            <a:ext cx="4500561" cy="4259814"/>
          </a:xfrm>
        </p:spPr>
        <p:txBody>
          <a:bodyPr>
            <a:normAutofit/>
          </a:bodyPr>
          <a:lstStyle/>
          <a:p>
            <a:r>
              <a:rPr lang="en-US" sz="6200"/>
              <a:t>Discernment</a:t>
            </a:r>
          </a:p>
        </p:txBody>
      </p:sp>
      <p:sp>
        <p:nvSpPr>
          <p:cNvPr id="3" name="Subtitle 2">
            <a:extLst>
              <a:ext uri="{FF2B5EF4-FFF2-40B4-BE49-F238E27FC236}">
                <a16:creationId xmlns:a16="http://schemas.microsoft.com/office/drawing/2014/main" id="{E757918F-F61E-3286-D0FC-8F9D2635D124}"/>
              </a:ext>
            </a:extLst>
          </p:cNvPr>
          <p:cNvSpPr>
            <a:spLocks noGrp="1"/>
          </p:cNvSpPr>
          <p:nvPr>
            <p:ph type="subTitle" idx="1"/>
          </p:nvPr>
        </p:nvSpPr>
        <p:spPr>
          <a:xfrm>
            <a:off x="7153200" y="4988476"/>
            <a:ext cx="4500561" cy="1320249"/>
          </a:xfrm>
        </p:spPr>
        <p:txBody>
          <a:bodyPr>
            <a:normAutofit/>
          </a:bodyPr>
          <a:lstStyle/>
          <a:p>
            <a:r>
              <a:rPr lang="en-US" dirty="0"/>
              <a:t>Work of the People</a:t>
            </a:r>
          </a:p>
          <a:p>
            <a:r>
              <a:rPr lang="en-US" dirty="0"/>
              <a:t>Liturgy of Life</a:t>
            </a:r>
          </a:p>
        </p:txBody>
      </p:sp>
      <p:grpSp>
        <p:nvGrpSpPr>
          <p:cNvPr id="40" name="Group 39">
            <a:extLst>
              <a:ext uri="{FF2B5EF4-FFF2-40B4-BE49-F238E27FC236}">
                <a16:creationId xmlns:a16="http://schemas.microsoft.com/office/drawing/2014/main" id="{4B7AF231-444C-44D0-B791-BAFE395E3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1" y="3600"/>
            <a:ext cx="7266875" cy="6854400"/>
            <a:chOff x="4925125" y="3600"/>
            <a:chExt cx="7266875" cy="6854400"/>
          </a:xfrm>
        </p:grpSpPr>
        <p:sp>
          <p:nvSpPr>
            <p:cNvPr id="41" name="Oval 40">
              <a:extLst>
                <a:ext uri="{FF2B5EF4-FFF2-40B4-BE49-F238E27FC236}">
                  <a16:creationId xmlns:a16="http://schemas.microsoft.com/office/drawing/2014/main" id="{6152793A-5125-41FA-AEF6-96C5463D0A7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63C1632F-098D-4A05-B248-04B7ABFE006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0A85C0F5-DDEB-454E-A0E4-B6F0FB4CAB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3" name="Picture 32">
            <a:extLst>
              <a:ext uri="{FF2B5EF4-FFF2-40B4-BE49-F238E27FC236}">
                <a16:creationId xmlns:a16="http://schemas.microsoft.com/office/drawing/2014/main" id="{FDDC9A5F-925B-BB77-4A80-CCCBEC25804B}"/>
              </a:ext>
            </a:extLst>
          </p:cNvPr>
          <p:cNvPicPr>
            <a:picLocks noChangeAspect="1"/>
          </p:cNvPicPr>
          <p:nvPr/>
        </p:nvPicPr>
        <p:blipFill>
          <a:blip r:embed="rId2">
            <a:extLst>
              <a:ext uri="{28A0092B-C50C-407E-A947-70E740481C1C}">
                <a14:useLocalDpi xmlns:a14="http://schemas.microsoft.com/office/drawing/2010/main" val="0"/>
              </a:ext>
            </a:extLst>
          </a:blip>
          <a:srcRect l="13890" r="13890"/>
          <a:stretch/>
        </p:blipFill>
        <p:spPr>
          <a:xfrm>
            <a:off x="20" y="-1"/>
            <a:ext cx="6857980" cy="685800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spTree>
    <p:extLst>
      <p:ext uri="{BB962C8B-B14F-4D97-AF65-F5344CB8AC3E}">
        <p14:creationId xmlns:p14="http://schemas.microsoft.com/office/powerpoint/2010/main" val="1351959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itting on a ladder&#10;&#10;Description automatically generated">
            <a:extLst>
              <a:ext uri="{FF2B5EF4-FFF2-40B4-BE49-F238E27FC236}">
                <a16:creationId xmlns:a16="http://schemas.microsoft.com/office/drawing/2014/main" id="{91889E67-5943-6CC3-AFE6-F72BDFE21E4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3813"/>
          <a:stretch/>
        </p:blipFill>
        <p:spPr>
          <a:xfrm>
            <a:off x="2133600" y="346992"/>
            <a:ext cx="5216789" cy="5961733"/>
          </a:xfrm>
        </p:spPr>
      </p:pic>
      <p:sp>
        <p:nvSpPr>
          <p:cNvPr id="8" name="Rectangle 1">
            <a:extLst>
              <a:ext uri="{FF2B5EF4-FFF2-40B4-BE49-F238E27FC236}">
                <a16:creationId xmlns:a16="http://schemas.microsoft.com/office/drawing/2014/main" id="{142DBDDC-07F6-5BBE-1456-B4C7207C9827}"/>
              </a:ext>
            </a:extLst>
          </p:cNvPr>
          <p:cNvSpPr>
            <a:spLocks noChangeArrowheads="1"/>
          </p:cNvSpPr>
          <p:nvPr/>
        </p:nvSpPr>
        <p:spPr bwMode="auto">
          <a:xfrm>
            <a:off x="8878824" y="6391947"/>
            <a:ext cx="31880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Photo by </a:t>
            </a:r>
            <a:r>
              <a:rPr kumimoji="0" lang="en-US" altLang="en-US" sz="1200" b="0" i="0" u="none" strike="noStrike" cap="none" normalizeH="0" baseline="0" dirty="0">
                <a:ln>
                  <a:noFill/>
                </a:ln>
                <a:solidFill>
                  <a:schemeClr val="tx1"/>
                </a:solidFill>
                <a:effectLst/>
                <a:latin typeface="Arial" panose="020B0604020202020204" pitchFamily="34" charset="0"/>
                <a:hlinkClick r:id="rId3"/>
              </a:rPr>
              <a:t>Max </a:t>
            </a:r>
            <a:r>
              <a:rPr kumimoji="0" lang="en-US" altLang="en-US" sz="1200" b="0" i="0" u="none" strike="noStrike" cap="none" normalizeH="0" baseline="0" dirty="0" err="1">
                <a:ln>
                  <a:noFill/>
                </a:ln>
                <a:solidFill>
                  <a:schemeClr val="tx1"/>
                </a:solidFill>
                <a:effectLst/>
                <a:latin typeface="Arial" panose="020B0604020202020204" pitchFamily="34" charset="0"/>
                <a:hlinkClick r:id="rId3"/>
              </a:rPr>
              <a:t>Harlynking</a:t>
            </a:r>
            <a:r>
              <a:rPr kumimoji="0" lang="en-US" altLang="en-US" sz="1200" b="0" i="0" u="none" strike="noStrike" cap="none" normalizeH="0" baseline="0" dirty="0">
                <a:ln>
                  <a:noFill/>
                </a:ln>
                <a:solidFill>
                  <a:schemeClr val="tx1"/>
                </a:solidFill>
                <a:effectLst/>
                <a:latin typeface="Arial" panose="020B0604020202020204" pitchFamily="34" charset="0"/>
              </a:rPr>
              <a:t> on </a:t>
            </a:r>
            <a:r>
              <a:rPr kumimoji="0" lang="en-US" altLang="en-US" sz="1200" b="0" i="0" u="none" strike="noStrike" cap="none" normalizeH="0" baseline="0" dirty="0" err="1">
                <a:ln>
                  <a:noFill/>
                </a:ln>
                <a:solidFill>
                  <a:schemeClr val="tx1"/>
                </a:solidFill>
                <a:effectLst/>
                <a:latin typeface="Arial" panose="020B0604020202020204" pitchFamily="34" charset="0"/>
                <a:hlinkClick r:id="rId4"/>
              </a:rPr>
              <a:t>Unsplash</a:t>
            </a:r>
            <a:r>
              <a:rPr kumimoji="0" lang="en-US" altLang="en-US" sz="12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676030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ED88E92-14F3-4B58-9E48-1D79E139A8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3" name="Rectangle 12">
              <a:extLst>
                <a:ext uri="{FF2B5EF4-FFF2-40B4-BE49-F238E27FC236}">
                  <a16:creationId xmlns:a16="http://schemas.microsoft.com/office/drawing/2014/main" id="{A6466AE7-32B6-4334-AF41-B9387E6726C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Oval 13">
              <a:extLst>
                <a:ext uri="{FF2B5EF4-FFF2-40B4-BE49-F238E27FC236}">
                  <a16:creationId xmlns:a16="http://schemas.microsoft.com/office/drawing/2014/main" id="{659C09F8-90CD-443F-9AA1-D08C56A605B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Oval 14">
              <a:extLst>
                <a:ext uri="{FF2B5EF4-FFF2-40B4-BE49-F238E27FC236}">
                  <a16:creationId xmlns:a16="http://schemas.microsoft.com/office/drawing/2014/main" id="{DC7304AB-BE7D-45AC-A876-4A24543AE5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6" name="Group 15">
              <a:extLst>
                <a:ext uri="{FF2B5EF4-FFF2-40B4-BE49-F238E27FC236}">
                  <a16:creationId xmlns:a16="http://schemas.microsoft.com/office/drawing/2014/main" id="{8E11922B-DDB3-46D7-B1BD-C1CCDB3C42E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1" name="Rectangle 20">
                <a:extLst>
                  <a:ext uri="{FF2B5EF4-FFF2-40B4-BE49-F238E27FC236}">
                    <a16:creationId xmlns:a16="http://schemas.microsoft.com/office/drawing/2014/main" id="{C580F8F6-E662-4BCD-AC9C-7E5DDBD5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Rectangle 21">
                <a:extLst>
                  <a:ext uri="{FF2B5EF4-FFF2-40B4-BE49-F238E27FC236}">
                    <a16:creationId xmlns:a16="http://schemas.microsoft.com/office/drawing/2014/main" id="{9A333FE5-ADB0-48EE-A1A6-9AA36DA34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7" name="Group 16">
              <a:extLst>
                <a:ext uri="{FF2B5EF4-FFF2-40B4-BE49-F238E27FC236}">
                  <a16:creationId xmlns:a16="http://schemas.microsoft.com/office/drawing/2014/main" id="{0B09CD4F-6DF4-48AA-BD35-23E3F2A643F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9" name="Rectangle 18">
                <a:extLst>
                  <a:ext uri="{FF2B5EF4-FFF2-40B4-BE49-F238E27FC236}">
                    <a16:creationId xmlns:a16="http://schemas.microsoft.com/office/drawing/2014/main" id="{02223219-ACCC-42F2-A1B4-E3C8C8AB1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1510B0E9-9BA0-4357-9E04-554C19BAA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8" name="Rectangle 17">
              <a:extLst>
                <a:ext uri="{FF2B5EF4-FFF2-40B4-BE49-F238E27FC236}">
                  <a16:creationId xmlns:a16="http://schemas.microsoft.com/office/drawing/2014/main" id="{DF06DA80-525A-4C9E-A441-50630AA772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4" name="Rectangle 23">
            <a:extLst>
              <a:ext uri="{FF2B5EF4-FFF2-40B4-BE49-F238E27FC236}">
                <a16:creationId xmlns:a16="http://schemas.microsoft.com/office/drawing/2014/main" id="{E841E027-8E53-4FEB-8605-2124D8573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7" name="Content Placeholder 6" descr="A group of people sitting in chairs&#10;&#10;Description automatically generated">
            <a:extLst>
              <a:ext uri="{FF2B5EF4-FFF2-40B4-BE49-F238E27FC236}">
                <a16:creationId xmlns:a16="http://schemas.microsoft.com/office/drawing/2014/main" id="{057D9C05-8033-E157-9D96-7F2171FAF62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128" b="15085"/>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26" name="Group 25">
            <a:extLst>
              <a:ext uri="{FF2B5EF4-FFF2-40B4-BE49-F238E27FC236}">
                <a16:creationId xmlns:a16="http://schemas.microsoft.com/office/drawing/2014/main" id="{C646F15D-CA46-4D0D-904E-DC8545D5AB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35997" y="-3"/>
            <a:ext cx="7456003" cy="4438653"/>
            <a:chOff x="672000" y="-3"/>
            <a:chExt cx="11520000" cy="6858003"/>
          </a:xfrm>
        </p:grpSpPr>
        <p:grpSp>
          <p:nvGrpSpPr>
            <p:cNvPr id="27" name="Group 26">
              <a:extLst>
                <a:ext uri="{FF2B5EF4-FFF2-40B4-BE49-F238E27FC236}">
                  <a16:creationId xmlns:a16="http://schemas.microsoft.com/office/drawing/2014/main" id="{503BCA03-AE9B-4B3C-B812-CC043CF80B2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72000" y="-3"/>
              <a:ext cx="11520000" cy="5760000"/>
              <a:chOff x="5981700" y="-1"/>
              <a:chExt cx="6042660" cy="3021330"/>
            </a:xfrm>
          </p:grpSpPr>
          <p:sp>
            <p:nvSpPr>
              <p:cNvPr id="29" name="Rectangle 28">
                <a:extLst>
                  <a:ext uri="{FF2B5EF4-FFF2-40B4-BE49-F238E27FC236}">
                    <a16:creationId xmlns:a16="http://schemas.microsoft.com/office/drawing/2014/main" id="{61576669-18DE-4796-9B49-DC8686DD6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84AC257-6E7D-4B5A-A21A-F23B0A0A5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581F6791-2351-4EAB-BADF-320A1385EED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3FB4D0AC-51E2-4F99-99F2-D337951282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885950"/>
            <a:ext cx="6134905" cy="4972049"/>
            <a:chOff x="0" y="521786"/>
            <a:chExt cx="7818119" cy="6336214"/>
          </a:xfrm>
        </p:grpSpPr>
        <p:sp>
          <p:nvSpPr>
            <p:cNvPr id="33" name="Oval 32">
              <a:extLst>
                <a:ext uri="{FF2B5EF4-FFF2-40B4-BE49-F238E27FC236}">
                  <a16:creationId xmlns:a16="http://schemas.microsoft.com/office/drawing/2014/main" id="{B77819A5-5C5A-4820-8992-AA5F7758890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30B14AC6-030B-47E0-89BD-3A872D1D094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1" y="2948940"/>
              <a:ext cx="7818118" cy="3909059"/>
              <a:chOff x="0" y="0"/>
              <a:chExt cx="2880000" cy="1440000"/>
            </a:xfrm>
          </p:grpSpPr>
          <p:sp>
            <p:nvSpPr>
              <p:cNvPr id="36" name="Rectangle 35">
                <a:extLst>
                  <a:ext uri="{FF2B5EF4-FFF2-40B4-BE49-F238E27FC236}">
                    <a16:creationId xmlns:a16="http://schemas.microsoft.com/office/drawing/2014/main" id="{34F844A6-8AA7-4FA3-9BCA-E0E6EBE17E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4D45D8C-290F-4894-9EE8-C07D39866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13BBCBF2-3632-47CA-B15C-27619C59811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1">
            <a:extLst>
              <a:ext uri="{FF2B5EF4-FFF2-40B4-BE49-F238E27FC236}">
                <a16:creationId xmlns:a16="http://schemas.microsoft.com/office/drawing/2014/main" id="{8646CEF3-786B-73E7-AA24-CEE1952C6064}"/>
              </a:ext>
            </a:extLst>
          </p:cNvPr>
          <p:cNvSpPr>
            <a:spLocks noChangeArrowheads="1"/>
          </p:cNvSpPr>
          <p:nvPr/>
        </p:nvSpPr>
        <p:spPr bwMode="auto">
          <a:xfrm>
            <a:off x="9884243" y="6506792"/>
            <a:ext cx="232713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rPr>
              <a:t>Photo by </a:t>
            </a:r>
            <a:r>
              <a:rPr kumimoji="0" lang="en-US" altLang="en-US" sz="1100" b="0" i="0" u="none" strike="noStrike" cap="none" normalizeH="0" baseline="0" dirty="0">
                <a:ln>
                  <a:noFill/>
                </a:ln>
                <a:solidFill>
                  <a:schemeClr val="tx1"/>
                </a:solidFill>
                <a:effectLst/>
                <a:latin typeface="Arial" panose="020B0604020202020204" pitchFamily="34" charset="0"/>
                <a:hlinkClick r:id="rId3"/>
              </a:rPr>
              <a:t>Sam </a:t>
            </a:r>
            <a:r>
              <a:rPr kumimoji="0" lang="en-US" altLang="en-US" sz="1100" b="0" i="0" u="none" strike="noStrike" cap="none" normalizeH="0" baseline="0" dirty="0" err="1">
                <a:ln>
                  <a:noFill/>
                </a:ln>
                <a:solidFill>
                  <a:schemeClr val="tx1"/>
                </a:solidFill>
                <a:effectLst/>
                <a:latin typeface="Arial" panose="020B0604020202020204" pitchFamily="34" charset="0"/>
                <a:hlinkClick r:id="rId3"/>
              </a:rPr>
              <a:t>Balye</a:t>
            </a:r>
            <a:r>
              <a:rPr kumimoji="0" lang="en-US" altLang="en-US" sz="1100" b="0" i="0" u="none" strike="noStrike" cap="none" normalizeH="0" baseline="0" dirty="0">
                <a:ln>
                  <a:noFill/>
                </a:ln>
                <a:solidFill>
                  <a:schemeClr val="tx1"/>
                </a:solidFill>
                <a:effectLst/>
                <a:latin typeface="Arial" panose="020B0604020202020204" pitchFamily="34" charset="0"/>
              </a:rPr>
              <a:t> on </a:t>
            </a:r>
            <a:r>
              <a:rPr kumimoji="0" lang="en-US" altLang="en-US" sz="1100" b="0" i="0" u="none" strike="noStrike" cap="none" normalizeH="0" baseline="0" dirty="0" err="1">
                <a:ln>
                  <a:noFill/>
                </a:ln>
                <a:solidFill>
                  <a:schemeClr val="tx1"/>
                </a:solidFill>
                <a:effectLst/>
                <a:latin typeface="Arial" panose="020B0604020202020204" pitchFamily="34" charset="0"/>
                <a:hlinkClick r:id="rId4"/>
              </a:rPr>
              <a:t>Unsplash</a:t>
            </a:r>
            <a:r>
              <a:rPr kumimoji="0" lang="en-US" altLang="en-US" sz="11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2213385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ED88E92-14F3-4B58-9E48-1D79E139A8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3" name="Rectangle 12">
              <a:extLst>
                <a:ext uri="{FF2B5EF4-FFF2-40B4-BE49-F238E27FC236}">
                  <a16:creationId xmlns:a16="http://schemas.microsoft.com/office/drawing/2014/main" id="{A6466AE7-32B6-4334-AF41-B9387E6726C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Oval 13">
              <a:extLst>
                <a:ext uri="{FF2B5EF4-FFF2-40B4-BE49-F238E27FC236}">
                  <a16:creationId xmlns:a16="http://schemas.microsoft.com/office/drawing/2014/main" id="{659C09F8-90CD-443F-9AA1-D08C56A605B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Oval 14">
              <a:extLst>
                <a:ext uri="{FF2B5EF4-FFF2-40B4-BE49-F238E27FC236}">
                  <a16:creationId xmlns:a16="http://schemas.microsoft.com/office/drawing/2014/main" id="{DC7304AB-BE7D-45AC-A876-4A24543AE5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6" name="Group 15">
              <a:extLst>
                <a:ext uri="{FF2B5EF4-FFF2-40B4-BE49-F238E27FC236}">
                  <a16:creationId xmlns:a16="http://schemas.microsoft.com/office/drawing/2014/main" id="{8E11922B-DDB3-46D7-B1BD-C1CCDB3C42E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1" name="Rectangle 20">
                <a:extLst>
                  <a:ext uri="{FF2B5EF4-FFF2-40B4-BE49-F238E27FC236}">
                    <a16:creationId xmlns:a16="http://schemas.microsoft.com/office/drawing/2014/main" id="{C580F8F6-E662-4BCD-AC9C-7E5DDBD5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Rectangle 21">
                <a:extLst>
                  <a:ext uri="{FF2B5EF4-FFF2-40B4-BE49-F238E27FC236}">
                    <a16:creationId xmlns:a16="http://schemas.microsoft.com/office/drawing/2014/main" id="{9A333FE5-ADB0-48EE-A1A6-9AA36DA34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7" name="Group 16">
              <a:extLst>
                <a:ext uri="{FF2B5EF4-FFF2-40B4-BE49-F238E27FC236}">
                  <a16:creationId xmlns:a16="http://schemas.microsoft.com/office/drawing/2014/main" id="{0B09CD4F-6DF4-48AA-BD35-23E3F2A643F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9" name="Rectangle 18">
                <a:extLst>
                  <a:ext uri="{FF2B5EF4-FFF2-40B4-BE49-F238E27FC236}">
                    <a16:creationId xmlns:a16="http://schemas.microsoft.com/office/drawing/2014/main" id="{02223219-ACCC-42F2-A1B4-E3C8C8AB1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1510B0E9-9BA0-4357-9E04-554C19BAA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8" name="Rectangle 17">
              <a:extLst>
                <a:ext uri="{FF2B5EF4-FFF2-40B4-BE49-F238E27FC236}">
                  <a16:creationId xmlns:a16="http://schemas.microsoft.com/office/drawing/2014/main" id="{DF06DA80-525A-4C9E-A441-50630AA772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4" name="Rectangle 23">
            <a:extLst>
              <a:ext uri="{FF2B5EF4-FFF2-40B4-BE49-F238E27FC236}">
                <a16:creationId xmlns:a16="http://schemas.microsoft.com/office/drawing/2014/main" id="{E841E027-8E53-4FEB-8605-2124D8573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7" name="Content Placeholder 6" descr="A person raising his hand in front of a group of people&#10;&#10;Description automatically generated">
            <a:extLst>
              <a:ext uri="{FF2B5EF4-FFF2-40B4-BE49-F238E27FC236}">
                <a16:creationId xmlns:a16="http://schemas.microsoft.com/office/drawing/2014/main" id="{9C4D52CD-8022-BF78-7E8C-AEF8AC801B5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651" b="7079"/>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8" name="Rectangle 1">
            <a:extLst>
              <a:ext uri="{FF2B5EF4-FFF2-40B4-BE49-F238E27FC236}">
                <a16:creationId xmlns:a16="http://schemas.microsoft.com/office/drawing/2014/main" id="{BD080991-A6B8-DC60-2EAA-F9AEDB0C7A82}"/>
              </a:ext>
            </a:extLst>
          </p:cNvPr>
          <p:cNvSpPr>
            <a:spLocks noChangeArrowheads="1"/>
          </p:cNvSpPr>
          <p:nvPr/>
        </p:nvSpPr>
        <p:spPr bwMode="auto">
          <a:xfrm>
            <a:off x="43657" y="6475330"/>
            <a:ext cx="275748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rPr>
              <a:t>Photo by </a:t>
            </a:r>
            <a:r>
              <a:rPr kumimoji="0" lang="en-US" altLang="en-US" sz="1100" b="0" i="0" u="none" strike="noStrike" cap="none" normalizeH="0" baseline="0" dirty="0">
                <a:ln>
                  <a:noFill/>
                </a:ln>
                <a:solidFill>
                  <a:schemeClr val="tx1"/>
                </a:solidFill>
                <a:effectLst/>
                <a:latin typeface="Arial" panose="020B0604020202020204" pitchFamily="34" charset="0"/>
                <a:hlinkClick r:id="rId3"/>
              </a:rPr>
              <a:t>Felicia </a:t>
            </a:r>
            <a:r>
              <a:rPr kumimoji="0" lang="en-US" altLang="en-US" sz="1100" b="0" i="0" u="none" strike="noStrike" cap="none" normalizeH="0" baseline="0" dirty="0" err="1">
                <a:ln>
                  <a:noFill/>
                </a:ln>
                <a:solidFill>
                  <a:schemeClr val="tx1"/>
                </a:solidFill>
                <a:effectLst/>
                <a:latin typeface="Arial" panose="020B0604020202020204" pitchFamily="34" charset="0"/>
                <a:hlinkClick r:id="rId3"/>
              </a:rPr>
              <a:t>Buitenwerf</a:t>
            </a:r>
            <a:r>
              <a:rPr kumimoji="0" lang="en-US" altLang="en-US" sz="1100" b="0" i="0" u="none" strike="noStrike" cap="none" normalizeH="0" baseline="0" dirty="0">
                <a:ln>
                  <a:noFill/>
                </a:ln>
                <a:solidFill>
                  <a:schemeClr val="tx1"/>
                </a:solidFill>
                <a:effectLst/>
                <a:latin typeface="Arial" panose="020B0604020202020204" pitchFamily="34" charset="0"/>
              </a:rPr>
              <a:t> on </a:t>
            </a:r>
            <a:r>
              <a:rPr kumimoji="0" lang="en-US" altLang="en-US" sz="1100" b="0" i="0" u="none" strike="noStrike" cap="none" normalizeH="0" baseline="0" dirty="0" err="1">
                <a:ln>
                  <a:noFill/>
                </a:ln>
                <a:solidFill>
                  <a:schemeClr val="tx1"/>
                </a:solidFill>
                <a:effectLst/>
                <a:latin typeface="Arial" panose="020B0604020202020204" pitchFamily="34" charset="0"/>
                <a:hlinkClick r:id="rId4"/>
              </a:rPr>
              <a:t>Unsplash</a:t>
            </a:r>
            <a:r>
              <a:rPr kumimoji="0" lang="en-US" altLang="en-US" sz="11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032631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46" name="Rectangle 45">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7" name="Oval 46">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8" name="Oval 47">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4" name="Group 13">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49" name="Rectangle 48">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0" name="Rectangle 49">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5" name="Group 14">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51" name="Rectangle 50">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2" name="Rectangle 51">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53" name="Rectangle 52">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54" name="Rectangle 53">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55" name="Picture 54" descr="Magnifying glass and question mark">
            <a:extLst>
              <a:ext uri="{FF2B5EF4-FFF2-40B4-BE49-F238E27FC236}">
                <a16:creationId xmlns:a16="http://schemas.microsoft.com/office/drawing/2014/main" id="{E9BA5F72-01AC-F7A7-1937-E2D2432D6EC0}"/>
              </a:ext>
            </a:extLst>
          </p:cNvPr>
          <p:cNvPicPr>
            <a:picLocks noChangeAspect="1"/>
          </p:cNvPicPr>
          <p:nvPr/>
        </p:nvPicPr>
        <p:blipFill>
          <a:blip r:embed="rId2">
            <a:alphaModFix/>
          </a:blip>
          <a:srcRect t="6" r="1" b="1"/>
          <a:stretch/>
        </p:blipFill>
        <p:spPr>
          <a:xfrm>
            <a:off x="-688" y="-4"/>
            <a:ext cx="12192687" cy="6858000"/>
          </a:xfrm>
          <a:prstGeom prst="rect">
            <a:avLst/>
          </a:prstGeom>
        </p:spPr>
      </p:pic>
      <p:grpSp>
        <p:nvGrpSpPr>
          <p:cNvPr id="56" name="Group 55">
            <a:extLst>
              <a:ext uri="{FF2B5EF4-FFF2-40B4-BE49-F238E27FC236}">
                <a16:creationId xmlns:a16="http://schemas.microsoft.com/office/drawing/2014/main" id="{5697E9DF-ECF5-4EA6-8E3F-160752B889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101" y="549274"/>
            <a:ext cx="12268203" cy="6308725"/>
            <a:chOff x="-38101" y="549274"/>
            <a:chExt cx="12268203" cy="6308725"/>
          </a:xfrm>
        </p:grpSpPr>
        <p:sp>
          <p:nvSpPr>
            <p:cNvPr id="25" name="Rectangle 24">
              <a:extLst>
                <a:ext uri="{FF2B5EF4-FFF2-40B4-BE49-F238E27FC236}">
                  <a16:creationId xmlns:a16="http://schemas.microsoft.com/office/drawing/2014/main" id="{1DCAAB57-774B-4C3C-B2E2-9BA998704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6096001" y="549274"/>
              <a:ext cx="6096599" cy="6308723"/>
            </a:xfrm>
            <a:prstGeom prst="rect">
              <a:avLst/>
            </a:prstGeom>
            <a:gradFill flip="none" rotWithShape="1">
              <a:gsLst>
                <a:gs pos="30000">
                  <a:schemeClr val="bg1">
                    <a:alpha val="60000"/>
                  </a:schemeClr>
                </a:gs>
                <a:gs pos="0">
                  <a:schemeClr val="bg1">
                    <a:alpha val="80000"/>
                  </a:schemeClr>
                </a:gs>
                <a:gs pos="70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7069F6E5-0E1F-4324-B525-E896EE983D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00" y="549274"/>
              <a:ext cx="6096598" cy="6308723"/>
            </a:xfrm>
            <a:prstGeom prst="rect">
              <a:avLst/>
            </a:prstGeom>
            <a:gradFill flip="none" rotWithShape="1">
              <a:gsLst>
                <a:gs pos="30000">
                  <a:schemeClr val="bg1">
                    <a:alpha val="60000"/>
                  </a:schemeClr>
                </a:gs>
                <a:gs pos="0">
                  <a:schemeClr val="bg1">
                    <a:alpha val="80000"/>
                  </a:schemeClr>
                </a:gs>
                <a:gs pos="70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57">
              <a:extLst>
                <a:ext uri="{FF2B5EF4-FFF2-40B4-BE49-F238E27FC236}">
                  <a16:creationId xmlns:a16="http://schemas.microsoft.com/office/drawing/2014/main" id="{FDAFA65F-5ED6-4A79-9C73-A1DE583C1A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38101" y="1990722"/>
              <a:ext cx="12268200" cy="4867276"/>
              <a:chOff x="3" y="1"/>
              <a:chExt cx="12268200" cy="4867276"/>
            </a:xfrm>
          </p:grpSpPr>
          <p:sp>
            <p:nvSpPr>
              <p:cNvPr id="59" name="Rectangle 58">
                <a:extLst>
                  <a:ext uri="{FF2B5EF4-FFF2-40B4-BE49-F238E27FC236}">
                    <a16:creationId xmlns:a16="http://schemas.microsoft.com/office/drawing/2014/main" id="{ED04940F-1A28-47CA-BC85-5D0FA90768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33687" y="-633138"/>
                <a:ext cx="4866731" cy="6134100"/>
              </a:xfrm>
              <a:prstGeom prst="rect">
                <a:avLst/>
              </a:prstGeom>
              <a:gradFill flip="none" rotWithShape="1">
                <a:gsLst>
                  <a:gs pos="0">
                    <a:schemeClr val="accent3">
                      <a:alpha val="8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DF2264D0-1772-4B5C-A1F5-C000597317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6767787" y="-633683"/>
                <a:ext cx="4866731" cy="6134100"/>
              </a:xfrm>
              <a:prstGeom prst="rect">
                <a:avLst/>
              </a:prstGeom>
              <a:gradFill flip="none" rotWithShape="1">
                <a:gsLst>
                  <a:gs pos="0">
                    <a:schemeClr val="accent3">
                      <a:alpha val="8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 name="Group 60">
              <a:extLst>
                <a:ext uri="{FF2B5EF4-FFF2-40B4-BE49-F238E27FC236}">
                  <a16:creationId xmlns:a16="http://schemas.microsoft.com/office/drawing/2014/main" id="{926BB5ED-C44B-4E3E-9A5D-18228C0199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38104" y="3091890"/>
              <a:ext cx="9515473" cy="3766109"/>
              <a:chOff x="2676525" y="0"/>
              <a:chExt cx="9515473" cy="3766109"/>
            </a:xfrm>
          </p:grpSpPr>
          <p:sp>
            <p:nvSpPr>
              <p:cNvPr id="62" name="Rectangle 61">
                <a:extLst>
                  <a:ext uri="{FF2B5EF4-FFF2-40B4-BE49-F238E27FC236}">
                    <a16:creationId xmlns:a16="http://schemas.microsoft.com/office/drawing/2014/main" id="{DD5A1916-1815-43F3-8E57-A5AD558BCA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34262" y="0"/>
                <a:ext cx="4757736" cy="3766109"/>
              </a:xfrm>
              <a:prstGeom prst="rect">
                <a:avLst/>
              </a:prstGeom>
              <a:gradFill flip="none" rotWithShape="1">
                <a:gsLst>
                  <a:gs pos="0">
                    <a:schemeClr val="accent1">
                      <a:alpha val="8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1C758D1E-62C7-4EF3-824F-C2542D216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676525" y="0"/>
                <a:ext cx="4757736" cy="3766109"/>
              </a:xfrm>
              <a:prstGeom prst="rect">
                <a:avLst/>
              </a:prstGeom>
              <a:gradFill flip="none" rotWithShape="1">
                <a:gsLst>
                  <a:gs pos="0">
                    <a:schemeClr val="accent1">
                      <a:alpha val="8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4" name="Group 63">
              <a:extLst>
                <a:ext uri="{FF2B5EF4-FFF2-40B4-BE49-F238E27FC236}">
                  <a16:creationId xmlns:a16="http://schemas.microsoft.com/office/drawing/2014/main" id="{3A3AF6C1-825F-437D-BED2-DEF267D06FA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2714629" y="3091890"/>
              <a:ext cx="9515473" cy="3766109"/>
              <a:chOff x="0" y="0"/>
              <a:chExt cx="9515473" cy="3766109"/>
            </a:xfrm>
          </p:grpSpPr>
          <p:sp>
            <p:nvSpPr>
              <p:cNvPr id="30" name="Rectangle 29">
                <a:extLst>
                  <a:ext uri="{FF2B5EF4-FFF2-40B4-BE49-F238E27FC236}">
                    <a16:creationId xmlns:a16="http://schemas.microsoft.com/office/drawing/2014/main" id="{0E518F14-B231-4186-ADC0-8339580E8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57737" y="0"/>
                <a:ext cx="4757736" cy="3766109"/>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75A3C29F-2140-4EC1-B779-7A8D725B7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4757736" cy="3766109"/>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itle 3">
            <a:extLst>
              <a:ext uri="{FF2B5EF4-FFF2-40B4-BE49-F238E27FC236}">
                <a16:creationId xmlns:a16="http://schemas.microsoft.com/office/drawing/2014/main" id="{06C139D5-1D49-A124-07C9-CCA460C46ED3}"/>
              </a:ext>
            </a:extLst>
          </p:cNvPr>
          <p:cNvSpPr>
            <a:spLocks noGrp="1"/>
          </p:cNvSpPr>
          <p:nvPr>
            <p:ph type="title"/>
          </p:nvPr>
        </p:nvSpPr>
        <p:spPr>
          <a:xfrm>
            <a:off x="1487487" y="4327873"/>
            <a:ext cx="9217026" cy="1210396"/>
          </a:xfrm>
        </p:spPr>
        <p:txBody>
          <a:bodyPr vert="horz" lIns="91440" tIns="45720" rIns="91440" bIns="45720" rtlCol="0" anchor="b">
            <a:normAutofit/>
          </a:bodyPr>
          <a:lstStyle/>
          <a:p>
            <a:pPr algn="ctr"/>
            <a:r>
              <a:rPr lang="en-US" sz="6000" dirty="0">
                <a:solidFill>
                  <a:srgbClr val="FFFFFF"/>
                </a:solidFill>
              </a:rPr>
              <a:t>Why are you here?</a:t>
            </a:r>
          </a:p>
        </p:txBody>
      </p:sp>
    </p:spTree>
    <p:extLst>
      <p:ext uri="{BB962C8B-B14F-4D97-AF65-F5344CB8AC3E}">
        <p14:creationId xmlns:p14="http://schemas.microsoft.com/office/powerpoint/2010/main" val="245457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2BDE40-9A0C-A2E7-9F4A-92266DACE48D}"/>
              </a:ext>
            </a:extLst>
          </p:cNvPr>
          <p:cNvSpPr>
            <a:spLocks noGrp="1"/>
          </p:cNvSpPr>
          <p:nvPr>
            <p:ph type="title"/>
          </p:nvPr>
        </p:nvSpPr>
        <p:spPr/>
        <p:txBody>
          <a:bodyPr/>
          <a:lstStyle/>
          <a:p>
            <a:r>
              <a:rPr lang="en-US" dirty="0"/>
              <a:t>Bring to mind the community in which your ministry is located</a:t>
            </a:r>
          </a:p>
        </p:txBody>
      </p:sp>
      <p:sp>
        <p:nvSpPr>
          <p:cNvPr id="3" name="Content Placeholder 2">
            <a:extLst>
              <a:ext uri="{FF2B5EF4-FFF2-40B4-BE49-F238E27FC236}">
                <a16:creationId xmlns:a16="http://schemas.microsoft.com/office/drawing/2014/main" id="{FD31F934-D33E-07E9-C457-AA5C30CC0FFE}"/>
              </a:ext>
            </a:extLst>
          </p:cNvPr>
          <p:cNvSpPr>
            <a:spLocks noGrp="1"/>
          </p:cNvSpPr>
          <p:nvPr>
            <p:ph idx="1"/>
          </p:nvPr>
        </p:nvSpPr>
        <p:spPr/>
        <p:txBody>
          <a:bodyPr anchor="t">
            <a:normAutofit/>
          </a:bodyPr>
          <a:lstStyle/>
          <a:p>
            <a:pPr>
              <a:lnSpc>
                <a:spcPct val="115000"/>
              </a:lnSpc>
            </a:pPr>
            <a:r>
              <a:rPr lang="en-US" sz="2000" b="0" i="0" dirty="0">
                <a:effectLst/>
                <a:latin typeface="Verdana" panose="020B0604030504040204" pitchFamily="34" charset="0"/>
              </a:rPr>
              <a:t>Make me to know your ways, O </a:t>
            </a:r>
            <a:r>
              <a:rPr lang="en-US" sz="2000" b="0" i="0" cap="small" dirty="0">
                <a:effectLst/>
                <a:latin typeface="Verdana" panose="020B0604030504040204" pitchFamily="34" charset="0"/>
              </a:rPr>
              <a:t>Lord</a:t>
            </a:r>
            <a:r>
              <a:rPr lang="en-US" sz="2000" b="0" i="0" dirty="0">
                <a:effectLst/>
                <a:latin typeface="Verdana" panose="020B0604030504040204" pitchFamily="34" charset="0"/>
              </a:rPr>
              <a:t>;</a:t>
            </a:r>
            <a:br>
              <a:rPr lang="en-US" sz="2000" dirty="0"/>
            </a:br>
            <a:r>
              <a:rPr lang="en-US" sz="2000" b="0" i="0" dirty="0">
                <a:effectLst/>
                <a:latin typeface="Verdana" panose="020B0604030504040204" pitchFamily="34" charset="0"/>
              </a:rPr>
              <a:t>   teach me your paths.</a:t>
            </a:r>
            <a:br>
              <a:rPr lang="en-US" sz="2000" dirty="0"/>
            </a:br>
            <a:r>
              <a:rPr lang="en-US" sz="2000" b="0" i="0" dirty="0">
                <a:effectLst/>
                <a:latin typeface="Verdana" panose="020B0604030504040204" pitchFamily="34" charset="0"/>
              </a:rPr>
              <a:t>Lead me in your truth, and teach me,</a:t>
            </a:r>
            <a:br>
              <a:rPr lang="en-US" sz="2000" dirty="0"/>
            </a:br>
            <a:r>
              <a:rPr lang="en-US" sz="2000" b="0" i="0" dirty="0">
                <a:effectLst/>
                <a:latin typeface="Verdana" panose="020B0604030504040204" pitchFamily="34" charset="0"/>
              </a:rPr>
              <a:t>   for you are the God of my salvation;</a:t>
            </a:r>
            <a:br>
              <a:rPr lang="en-US" sz="2000" dirty="0"/>
            </a:br>
            <a:r>
              <a:rPr lang="en-US" sz="2000" b="0" i="0" dirty="0">
                <a:effectLst/>
                <a:latin typeface="Verdana" panose="020B0604030504040204" pitchFamily="34" charset="0"/>
              </a:rPr>
              <a:t>   for you I wait all day long.</a:t>
            </a:r>
          </a:p>
          <a:p>
            <a:pPr lvl="3">
              <a:lnSpc>
                <a:spcPct val="115000"/>
              </a:lnSpc>
            </a:pPr>
            <a:r>
              <a:rPr lang="en-US" sz="2000" dirty="0">
                <a:latin typeface="Verdana" panose="020B0604030504040204" pitchFamily="34" charset="0"/>
              </a:rPr>
              <a:t>Psalm 25:4,5</a:t>
            </a:r>
          </a:p>
          <a:p>
            <a:pPr marL="1170000" lvl="3" indent="0">
              <a:lnSpc>
                <a:spcPct val="115000"/>
              </a:lnSpc>
              <a:buNone/>
            </a:pPr>
            <a:endParaRPr lang="en-US" sz="2000" dirty="0"/>
          </a:p>
          <a:p>
            <a:pPr>
              <a:lnSpc>
                <a:spcPct val="115000"/>
              </a:lnSpc>
            </a:pPr>
            <a:r>
              <a:rPr lang="en-US" sz="2000" dirty="0">
                <a:latin typeface="Verdana" panose="020B0604030504040204" pitchFamily="34" charset="0"/>
              </a:rPr>
              <a:t>What words or phrases captured your attention?</a:t>
            </a:r>
            <a:endParaRPr lang="en-US" sz="2000" b="0" i="0" dirty="0">
              <a:effectLst/>
              <a:latin typeface="Verdana" panose="020B0604030504040204" pitchFamily="34" charset="0"/>
            </a:endParaRPr>
          </a:p>
          <a:p>
            <a:pPr>
              <a:lnSpc>
                <a:spcPct val="115000"/>
              </a:lnSpc>
            </a:pPr>
            <a:r>
              <a:rPr lang="en-US" sz="2000" b="0" i="0" dirty="0">
                <a:effectLst/>
                <a:latin typeface="Verdana" panose="020B0604030504040204" pitchFamily="34" charset="0"/>
              </a:rPr>
              <a:t>About what are you curious?</a:t>
            </a:r>
          </a:p>
          <a:p>
            <a:pPr>
              <a:lnSpc>
                <a:spcPct val="115000"/>
              </a:lnSpc>
            </a:pPr>
            <a:endParaRPr lang="en-US" sz="1500" dirty="0"/>
          </a:p>
        </p:txBody>
      </p:sp>
    </p:spTree>
    <p:extLst>
      <p:ext uri="{BB962C8B-B14F-4D97-AF65-F5344CB8AC3E}">
        <p14:creationId xmlns:p14="http://schemas.microsoft.com/office/powerpoint/2010/main" val="1504376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1C8C0F4-5C44-4C3F-B321-5CB3E2BAB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A60BD035-30F3-8487-E4AB-50488258BA49}"/>
              </a:ext>
            </a:extLst>
          </p:cNvPr>
          <p:cNvSpPr>
            <a:spLocks noGrp="1"/>
          </p:cNvSpPr>
          <p:nvPr>
            <p:ph type="title"/>
          </p:nvPr>
        </p:nvSpPr>
        <p:spPr>
          <a:xfrm>
            <a:off x="540000" y="540000"/>
            <a:ext cx="4500561" cy="5759450"/>
          </a:xfrm>
        </p:spPr>
        <p:txBody>
          <a:bodyPr anchor="t">
            <a:normAutofit/>
          </a:bodyPr>
          <a:lstStyle/>
          <a:p>
            <a:r>
              <a:rPr lang="en-US" sz="5500"/>
              <a:t>Thriving Congregations</a:t>
            </a:r>
          </a:p>
        </p:txBody>
      </p:sp>
      <p:graphicFrame>
        <p:nvGraphicFramePr>
          <p:cNvPr id="11" name="Content Placeholder 8">
            <a:extLst>
              <a:ext uri="{FF2B5EF4-FFF2-40B4-BE49-F238E27FC236}">
                <a16:creationId xmlns:a16="http://schemas.microsoft.com/office/drawing/2014/main" id="{7A1883E4-7E24-69E2-78B8-E46230F466A6}"/>
              </a:ext>
            </a:extLst>
          </p:cNvPr>
          <p:cNvGraphicFramePr>
            <a:graphicFrameLocks noGrp="1"/>
          </p:cNvGraphicFramePr>
          <p:nvPr>
            <p:ph idx="1"/>
            <p:extLst>
              <p:ext uri="{D42A27DB-BD31-4B8C-83A1-F6EECF244321}">
                <p14:modId xmlns:p14="http://schemas.microsoft.com/office/powerpoint/2010/main" val="1648608852"/>
              </p:ext>
            </p:extLst>
          </p:nvPr>
        </p:nvGraphicFramePr>
        <p:xfrm>
          <a:off x="5232400" y="540000"/>
          <a:ext cx="6408738"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0078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67416F32-9D98-4340-82E8-E90CE00AD2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12191999" cy="6861601"/>
            <a:chOff x="0" y="-1"/>
            <a:chExt cx="12191999" cy="6861601"/>
          </a:xfrm>
        </p:grpSpPr>
        <p:sp>
          <p:nvSpPr>
            <p:cNvPr id="12" name="Rectangle 11">
              <a:extLst>
                <a:ext uri="{FF2B5EF4-FFF2-40B4-BE49-F238E27FC236}">
                  <a16:creationId xmlns:a16="http://schemas.microsoft.com/office/drawing/2014/main" id="{66375AB4-82BB-418F-A50F-6180F68724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3FDD54B2-4A3F-4BFE-8FF0-82CA73F4AE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Oval 13">
              <a:extLst>
                <a:ext uri="{FF2B5EF4-FFF2-40B4-BE49-F238E27FC236}">
                  <a16:creationId xmlns:a16="http://schemas.microsoft.com/office/drawing/2014/main" id="{30876F96-77AB-4E72-B1D2-FA45F4E3C04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5" name="Group 14">
              <a:extLst>
                <a:ext uri="{FF2B5EF4-FFF2-40B4-BE49-F238E27FC236}">
                  <a16:creationId xmlns:a16="http://schemas.microsoft.com/office/drawing/2014/main" id="{BB08A2E9-6518-449E-940B-8518A1D850B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0" y="-1"/>
              <a:ext cx="10800000" cy="6858000"/>
              <a:chOff x="2328000" y="0"/>
              <a:chExt cx="2880000" cy="1440000"/>
            </a:xfrm>
          </p:grpSpPr>
          <p:sp>
            <p:nvSpPr>
              <p:cNvPr id="17" name="Rectangle 16">
                <a:extLst>
                  <a:ext uri="{FF2B5EF4-FFF2-40B4-BE49-F238E27FC236}">
                    <a16:creationId xmlns:a16="http://schemas.microsoft.com/office/drawing/2014/main" id="{60A86BE0-76B3-4EA0-BA2D-05266013A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6BA13564-810C-4398-AA63-67B020811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3555E1EF-6216-47FA-BBCA-7C0C8C2DAB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1" name="Rectangle 30">
            <a:extLst>
              <a:ext uri="{FF2B5EF4-FFF2-40B4-BE49-F238E27FC236}">
                <a16:creationId xmlns:a16="http://schemas.microsoft.com/office/drawing/2014/main" id="{D8D85657-6A77-4466-887F-EE948B9CD2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32" name="Rectangle 31">
            <a:extLst>
              <a:ext uri="{FF2B5EF4-FFF2-40B4-BE49-F238E27FC236}">
                <a16:creationId xmlns:a16="http://schemas.microsoft.com/office/drawing/2014/main" id="{6325661F-9A92-471E-B4A6-1EAAD4C06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2ABA2A-F0EA-8E5E-1559-86F51C7215ED}"/>
              </a:ext>
            </a:extLst>
          </p:cNvPr>
          <p:cNvSpPr>
            <a:spLocks noGrp="1"/>
          </p:cNvSpPr>
          <p:nvPr>
            <p:ph type="title"/>
          </p:nvPr>
        </p:nvSpPr>
        <p:spPr>
          <a:xfrm>
            <a:off x="7086315" y="4132800"/>
            <a:ext cx="4554821" cy="2186096"/>
          </a:xfrm>
        </p:spPr>
        <p:txBody>
          <a:bodyPr vert="horz" lIns="91440" tIns="45720" rIns="91440" bIns="45720" rtlCol="0" anchor="b">
            <a:normAutofit/>
          </a:bodyPr>
          <a:lstStyle/>
          <a:p>
            <a:r>
              <a:rPr lang="en-US" sz="4200"/>
              <a:t>Thinking Theologically about Community</a:t>
            </a:r>
          </a:p>
        </p:txBody>
      </p:sp>
      <p:grpSp>
        <p:nvGrpSpPr>
          <p:cNvPr id="33" name="Group 32">
            <a:extLst>
              <a:ext uri="{FF2B5EF4-FFF2-40B4-BE49-F238E27FC236}">
                <a16:creationId xmlns:a16="http://schemas.microsoft.com/office/drawing/2014/main" id="{0398FEF6-AD50-4FB1-815C-200E861E2B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1" y="3600"/>
            <a:ext cx="6854400" cy="6854400"/>
            <a:chOff x="0" y="3600"/>
            <a:chExt cx="6854400" cy="6854400"/>
          </a:xfrm>
        </p:grpSpPr>
        <p:sp>
          <p:nvSpPr>
            <p:cNvPr id="25" name="Oval 24">
              <a:extLst>
                <a:ext uri="{FF2B5EF4-FFF2-40B4-BE49-F238E27FC236}">
                  <a16:creationId xmlns:a16="http://schemas.microsoft.com/office/drawing/2014/main" id="{C81E0054-94DD-4654-B1D1-2D2FB7BD9CE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 y="36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64E2885-DC94-43CD-9FDD-3EF615FED56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 y="199202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265952E-E4CE-4668-B2FC-C092F8B524F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Freeform: Shape 33">
            <a:extLst>
              <a:ext uri="{FF2B5EF4-FFF2-40B4-BE49-F238E27FC236}">
                <a16:creationId xmlns:a16="http://schemas.microsoft.com/office/drawing/2014/main" id="{50C45BFF-5013-4DE4-A046-0D7CF000A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858000" cy="6857999"/>
          </a:xfrm>
          <a:custGeom>
            <a:avLst/>
            <a:gdLst>
              <a:gd name="connsiteX0" fmla="*/ 3428961 w 6858000"/>
              <a:gd name="connsiteY0" fmla="*/ 0 h 6857999"/>
              <a:gd name="connsiteX1" fmla="*/ 3429042 w 6858000"/>
              <a:gd name="connsiteY1" fmla="*/ 0 h 6857999"/>
              <a:gd name="connsiteX2" fmla="*/ 3605457 w 6858000"/>
              <a:gd name="connsiteY2" fmla="*/ 4461 h 6857999"/>
              <a:gd name="connsiteX3" fmla="*/ 6858000 w 6858000"/>
              <a:gd name="connsiteY3" fmla="*/ 3429000 h 6857999"/>
              <a:gd name="connsiteX4" fmla="*/ 3429001 w 6858000"/>
              <a:gd name="connsiteY4" fmla="*/ 6857999 h 6857999"/>
              <a:gd name="connsiteX5" fmla="*/ 0 w 6858000"/>
              <a:gd name="connsiteY5" fmla="*/ 3429000 h 6857999"/>
              <a:gd name="connsiteX6" fmla="*/ 3252545 w 6858000"/>
              <a:gd name="connsiteY6" fmla="*/ 44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7999">
                <a:moveTo>
                  <a:pt x="3428961" y="0"/>
                </a:moveTo>
                <a:lnTo>
                  <a:pt x="3429042" y="0"/>
                </a:lnTo>
                <a:lnTo>
                  <a:pt x="3605457" y="4461"/>
                </a:lnTo>
                <a:cubicBezTo>
                  <a:pt x="5417236" y="96300"/>
                  <a:pt x="6858000" y="1594396"/>
                  <a:pt x="6858000" y="3429000"/>
                </a:cubicBezTo>
                <a:cubicBezTo>
                  <a:pt x="6858000" y="5322784"/>
                  <a:pt x="5322784" y="6857999"/>
                  <a:pt x="3429001" y="6857999"/>
                </a:cubicBezTo>
                <a:cubicBezTo>
                  <a:pt x="1535216" y="6857999"/>
                  <a:pt x="0" y="5322784"/>
                  <a:pt x="0" y="3429000"/>
                </a:cubicBezTo>
                <a:cubicBezTo>
                  <a:pt x="0" y="1594396"/>
                  <a:pt x="1440765" y="96300"/>
                  <a:pt x="3252545" y="4461"/>
                </a:cubicBezTo>
                <a:close/>
              </a:path>
            </a:pathLst>
          </a:custGeom>
          <a:solidFill>
            <a:srgbClr val="FFFFFF"/>
          </a:solidFill>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ainting of a group of women&#10;&#10;Description automatically generated">
            <a:extLst>
              <a:ext uri="{FF2B5EF4-FFF2-40B4-BE49-F238E27FC236}">
                <a16:creationId xmlns:a16="http://schemas.microsoft.com/office/drawing/2014/main" id="{337DA920-8B30-EA88-C73F-CD5D63A4F09C}"/>
              </a:ext>
            </a:extLst>
          </p:cNvPr>
          <p:cNvPicPr>
            <a:picLocks noChangeAspect="1"/>
          </p:cNvPicPr>
          <p:nvPr/>
        </p:nvPicPr>
        <p:blipFill>
          <a:blip r:embed="rId2"/>
          <a:stretch>
            <a:fillRect/>
          </a:stretch>
        </p:blipFill>
        <p:spPr>
          <a:xfrm>
            <a:off x="2007000" y="1629000"/>
            <a:ext cx="2844000" cy="3600000"/>
          </a:xfrm>
          <a:prstGeom prst="rect">
            <a:avLst/>
          </a:prstGeom>
        </p:spPr>
      </p:pic>
      <p:graphicFrame>
        <p:nvGraphicFramePr>
          <p:cNvPr id="6" name="Content Placeholder 2">
            <a:extLst>
              <a:ext uri="{FF2B5EF4-FFF2-40B4-BE49-F238E27FC236}">
                <a16:creationId xmlns:a16="http://schemas.microsoft.com/office/drawing/2014/main" id="{63D325D7-890B-264A-A29D-9DF587F13995}"/>
              </a:ext>
            </a:extLst>
          </p:cNvPr>
          <p:cNvGraphicFramePr>
            <a:graphicFrameLocks noGrp="1"/>
          </p:cNvGraphicFramePr>
          <p:nvPr>
            <p:ph idx="1"/>
            <p:extLst>
              <p:ext uri="{D42A27DB-BD31-4B8C-83A1-F6EECF244321}">
                <p14:modId xmlns:p14="http://schemas.microsoft.com/office/powerpoint/2010/main" val="373908500"/>
              </p:ext>
            </p:extLst>
          </p:nvPr>
        </p:nvGraphicFramePr>
        <p:xfrm>
          <a:off x="7104063" y="540000"/>
          <a:ext cx="4537073" cy="3361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9557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35" name="Rectangle 34">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6" name="Oval 35">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7" name="Oval 36">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38" name="Group 37">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43" name="Rectangle 42">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Rectangle 43">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39" name="Group 38">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41" name="Rectangle 40">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2" name="Rectangle 41">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40" name="Rectangle 39">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46" name="Rectangle 45">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48" name="Rectangle 47">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6E2935B3-43F9-4F49-AEEE-A09015DDFF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51" name="Rectangle 50">
              <a:extLst>
                <a:ext uri="{FF2B5EF4-FFF2-40B4-BE49-F238E27FC236}">
                  <a16:creationId xmlns:a16="http://schemas.microsoft.com/office/drawing/2014/main" id="{823C3E9F-031F-4D06-B2D1-FBDE7797AEC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AD6B24CB-2D97-4762-B34A-9FE40CECA8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2E85C82-5A92-4169-B806-F7A311C1C6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a:extLst>
                <a:ext uri="{FF2B5EF4-FFF2-40B4-BE49-F238E27FC236}">
                  <a16:creationId xmlns:a16="http://schemas.microsoft.com/office/drawing/2014/main" id="{536DD679-1C6F-4F84-9CA0-27B1ABCFD7D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59" name="Rectangle 58">
                <a:extLst>
                  <a:ext uri="{FF2B5EF4-FFF2-40B4-BE49-F238E27FC236}">
                    <a16:creationId xmlns:a16="http://schemas.microsoft.com/office/drawing/2014/main" id="{90EBB60D-86C6-45E0-AB7B-8C952F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06710FE-8C5F-4C9D-AF9E-1A7CDAE4C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38556C1B-E283-4483-ACD0-2808A242AC1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57" name="Rectangle 56">
                <a:extLst>
                  <a:ext uri="{FF2B5EF4-FFF2-40B4-BE49-F238E27FC236}">
                    <a16:creationId xmlns:a16="http://schemas.microsoft.com/office/drawing/2014/main" id="{6575218D-6500-488D-AB87-B8B426C1CC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859891A-F84B-4F49-B829-12D780F42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Rectangle 55">
              <a:extLst>
                <a:ext uri="{FF2B5EF4-FFF2-40B4-BE49-F238E27FC236}">
                  <a16:creationId xmlns:a16="http://schemas.microsoft.com/office/drawing/2014/main" id="{2A4DD948-16D9-47F3-880E-69BF40A2CF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ectangle 61">
            <a:extLst>
              <a:ext uri="{FF2B5EF4-FFF2-40B4-BE49-F238E27FC236}">
                <a16:creationId xmlns:a16="http://schemas.microsoft.com/office/drawing/2014/main" id="{8CED433A-4441-4EF2-A360-2D5C19C7F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C5831D58-A0A2-F89D-4C33-F280D3F6E890}"/>
              </a:ext>
            </a:extLst>
          </p:cNvPr>
          <p:cNvSpPr>
            <a:spLocks noGrp="1"/>
          </p:cNvSpPr>
          <p:nvPr>
            <p:ph type="title"/>
          </p:nvPr>
        </p:nvSpPr>
        <p:spPr>
          <a:xfrm>
            <a:off x="7140575" y="549276"/>
            <a:ext cx="4500561" cy="4259814"/>
          </a:xfrm>
        </p:spPr>
        <p:txBody>
          <a:bodyPr vert="horz" lIns="91440" tIns="45720" rIns="91440" bIns="45720" rtlCol="0" anchor="b">
            <a:normAutofit/>
          </a:bodyPr>
          <a:lstStyle/>
          <a:p>
            <a:r>
              <a:rPr lang="en-US" sz="7500"/>
              <a:t>Story- Sharing &amp; Story-Listening</a:t>
            </a:r>
          </a:p>
        </p:txBody>
      </p:sp>
      <p:sp>
        <p:nvSpPr>
          <p:cNvPr id="29" name="Content Placeholder 28">
            <a:extLst>
              <a:ext uri="{FF2B5EF4-FFF2-40B4-BE49-F238E27FC236}">
                <a16:creationId xmlns:a16="http://schemas.microsoft.com/office/drawing/2014/main" id="{C1930A1B-F76E-8E01-11DD-97298557A7EC}"/>
              </a:ext>
            </a:extLst>
          </p:cNvPr>
          <p:cNvSpPr>
            <a:spLocks noGrp="1"/>
          </p:cNvSpPr>
          <p:nvPr>
            <p:ph sz="quarter" idx="4"/>
          </p:nvPr>
        </p:nvSpPr>
        <p:spPr>
          <a:xfrm>
            <a:off x="7140575" y="4988476"/>
            <a:ext cx="4500561" cy="1320249"/>
          </a:xfrm>
        </p:spPr>
        <p:txBody>
          <a:bodyPr vert="horz" lIns="91440" tIns="45720" rIns="91440" bIns="45720" rtlCol="0">
            <a:normAutofit fontScale="77500" lnSpcReduction="20000"/>
          </a:bodyPr>
          <a:lstStyle/>
          <a:p>
            <a:pPr marL="0" indent="0">
              <a:buNone/>
            </a:pPr>
            <a:r>
              <a:rPr lang="en-US" sz="1600" cap="all" spc="300" dirty="0"/>
              <a:t>What captures your attention this time?</a:t>
            </a:r>
          </a:p>
          <a:p>
            <a:pPr marL="0" indent="0">
              <a:buNone/>
            </a:pPr>
            <a:r>
              <a:rPr lang="en-US" sz="1600" cap="all" spc="300" dirty="0"/>
              <a:t>What stories from your community does this image Bring to Mind?</a:t>
            </a:r>
          </a:p>
        </p:txBody>
      </p:sp>
      <p:pic>
        <p:nvPicPr>
          <p:cNvPr id="20" name="Content Placeholder 19" descr="A watercolor of a lake with trees and a blue sky&#10;&#10;Description automatically generated">
            <a:extLst>
              <a:ext uri="{FF2B5EF4-FFF2-40B4-BE49-F238E27FC236}">
                <a16:creationId xmlns:a16="http://schemas.microsoft.com/office/drawing/2014/main" id="{E8337CA4-18A4-1CC4-E24E-F0ACDBC9866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0000" y="1238903"/>
            <a:ext cx="6049714" cy="4370918"/>
          </a:xfrm>
          <a:prstGeom prst="rect">
            <a:avLst/>
          </a:prstGeom>
        </p:spPr>
      </p:pic>
    </p:spTree>
    <p:extLst>
      <p:ext uri="{BB962C8B-B14F-4D97-AF65-F5344CB8AC3E}">
        <p14:creationId xmlns:p14="http://schemas.microsoft.com/office/powerpoint/2010/main" val="2505960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2BDE40-9A0C-A2E7-9F4A-92266DACE48D}"/>
              </a:ext>
            </a:extLst>
          </p:cNvPr>
          <p:cNvSpPr>
            <a:spLocks noGrp="1"/>
          </p:cNvSpPr>
          <p:nvPr>
            <p:ph type="title"/>
          </p:nvPr>
        </p:nvSpPr>
        <p:spPr/>
        <p:txBody>
          <a:bodyPr/>
          <a:lstStyle/>
          <a:p>
            <a:r>
              <a:rPr lang="en-US" dirty="0"/>
              <a:t>Bring to Mind your Neighbors</a:t>
            </a:r>
          </a:p>
        </p:txBody>
      </p:sp>
      <p:sp>
        <p:nvSpPr>
          <p:cNvPr id="3" name="Content Placeholder 2">
            <a:extLst>
              <a:ext uri="{FF2B5EF4-FFF2-40B4-BE49-F238E27FC236}">
                <a16:creationId xmlns:a16="http://schemas.microsoft.com/office/drawing/2014/main" id="{FD31F934-D33E-07E9-C457-AA5C30CC0FFE}"/>
              </a:ext>
            </a:extLst>
          </p:cNvPr>
          <p:cNvSpPr>
            <a:spLocks noGrp="1"/>
          </p:cNvSpPr>
          <p:nvPr>
            <p:ph idx="1"/>
          </p:nvPr>
        </p:nvSpPr>
        <p:spPr/>
        <p:txBody>
          <a:bodyPr anchor="t">
            <a:normAutofit/>
          </a:bodyPr>
          <a:lstStyle/>
          <a:p>
            <a:pPr>
              <a:lnSpc>
                <a:spcPct val="115000"/>
              </a:lnSpc>
            </a:pPr>
            <a:r>
              <a:rPr lang="en-US" sz="2000" b="0" i="0" dirty="0">
                <a:effectLst/>
                <a:latin typeface="Verdana" panose="020B0604030504040204" pitchFamily="34" charset="0"/>
              </a:rPr>
              <a:t>Make me to know your ways, O </a:t>
            </a:r>
            <a:r>
              <a:rPr lang="en-US" sz="2000" b="0" i="0" cap="small" dirty="0">
                <a:effectLst/>
                <a:latin typeface="Verdana" panose="020B0604030504040204" pitchFamily="34" charset="0"/>
              </a:rPr>
              <a:t>Lord</a:t>
            </a:r>
            <a:r>
              <a:rPr lang="en-US" sz="2000" b="0" i="0" dirty="0">
                <a:effectLst/>
                <a:latin typeface="Verdana" panose="020B0604030504040204" pitchFamily="34" charset="0"/>
              </a:rPr>
              <a:t>;</a:t>
            </a:r>
            <a:br>
              <a:rPr lang="en-US" sz="2000" dirty="0"/>
            </a:br>
            <a:r>
              <a:rPr lang="en-US" sz="2000" b="0" i="0" dirty="0">
                <a:effectLst/>
                <a:latin typeface="Verdana" panose="020B0604030504040204" pitchFamily="34" charset="0"/>
              </a:rPr>
              <a:t>   teach me your paths.</a:t>
            </a:r>
            <a:br>
              <a:rPr lang="en-US" sz="2000" dirty="0"/>
            </a:br>
            <a:r>
              <a:rPr lang="en-US" sz="2000" b="0" i="0" dirty="0">
                <a:effectLst/>
                <a:latin typeface="Verdana" panose="020B0604030504040204" pitchFamily="34" charset="0"/>
              </a:rPr>
              <a:t>Lead me in your truth, and teach me,</a:t>
            </a:r>
            <a:br>
              <a:rPr lang="en-US" sz="2000" dirty="0"/>
            </a:br>
            <a:r>
              <a:rPr lang="en-US" sz="2000" b="0" i="0" dirty="0">
                <a:effectLst/>
                <a:latin typeface="Verdana" panose="020B0604030504040204" pitchFamily="34" charset="0"/>
              </a:rPr>
              <a:t>   for you are the God of my salvation;</a:t>
            </a:r>
            <a:br>
              <a:rPr lang="en-US" sz="2000" dirty="0"/>
            </a:br>
            <a:r>
              <a:rPr lang="en-US" sz="2000" b="0" i="0" dirty="0">
                <a:effectLst/>
                <a:latin typeface="Verdana" panose="020B0604030504040204" pitchFamily="34" charset="0"/>
              </a:rPr>
              <a:t>   for you I wait all day long.</a:t>
            </a:r>
          </a:p>
          <a:p>
            <a:pPr lvl="3">
              <a:lnSpc>
                <a:spcPct val="115000"/>
              </a:lnSpc>
            </a:pPr>
            <a:r>
              <a:rPr lang="en-US" sz="2000" dirty="0">
                <a:latin typeface="Verdana" panose="020B0604030504040204" pitchFamily="34" charset="0"/>
              </a:rPr>
              <a:t>Psalm 25:4,</a:t>
            </a:r>
          </a:p>
          <a:p>
            <a:pPr lvl="3">
              <a:lnSpc>
                <a:spcPct val="115000"/>
              </a:lnSpc>
            </a:pPr>
            <a:endParaRPr lang="en-US" sz="2000" dirty="0"/>
          </a:p>
          <a:p>
            <a:pPr>
              <a:lnSpc>
                <a:spcPct val="115000"/>
              </a:lnSpc>
            </a:pPr>
            <a:r>
              <a:rPr lang="en-US" sz="2000" dirty="0">
                <a:latin typeface="Verdana" panose="020B0604030504040204" pitchFamily="34" charset="0"/>
              </a:rPr>
              <a:t>What words or phrases captured your attention?</a:t>
            </a:r>
          </a:p>
          <a:p>
            <a:pPr>
              <a:lnSpc>
                <a:spcPct val="115000"/>
              </a:lnSpc>
            </a:pPr>
            <a:r>
              <a:rPr lang="en-US" sz="2000" dirty="0">
                <a:latin typeface="Verdana" panose="020B0604030504040204" pitchFamily="34" charset="0"/>
              </a:rPr>
              <a:t>How are you being led to humility?</a:t>
            </a:r>
          </a:p>
          <a:p>
            <a:pPr>
              <a:lnSpc>
                <a:spcPct val="115000"/>
              </a:lnSpc>
            </a:pPr>
            <a:endParaRPr lang="en-US" sz="1500" dirty="0"/>
          </a:p>
        </p:txBody>
      </p:sp>
    </p:spTree>
    <p:extLst>
      <p:ext uri="{BB962C8B-B14F-4D97-AF65-F5344CB8AC3E}">
        <p14:creationId xmlns:p14="http://schemas.microsoft.com/office/powerpoint/2010/main" val="3885280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2FD795-8DF5-44F0-8664-4D8F626DD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C6B683D-13FA-4605-8648-01FC9C82FE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3" name="Rectangle 12">
              <a:extLst>
                <a:ext uri="{FF2B5EF4-FFF2-40B4-BE49-F238E27FC236}">
                  <a16:creationId xmlns:a16="http://schemas.microsoft.com/office/drawing/2014/main" id="{9852A959-AA36-4E4C-940B-F33A7BE0ABC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FC38A9-EA65-4BD6-A6E1-CAD07CCB81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E36CA9-9013-4306-B36F-2E349B6FEDB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CE8D3FFE-4362-43F6-99D3-1B83F7AD594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1" name="Rectangle 20">
                <a:extLst>
                  <a:ext uri="{FF2B5EF4-FFF2-40B4-BE49-F238E27FC236}">
                    <a16:creationId xmlns:a16="http://schemas.microsoft.com/office/drawing/2014/main" id="{F7AA39D6-8796-468A-8C18-D17C0BBF2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5967788-298A-4B75-B02F-0625E5F84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8D0FB4E1-29BE-427B-9999-B25351A07CB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9" name="Rectangle 18">
                <a:extLst>
                  <a:ext uri="{FF2B5EF4-FFF2-40B4-BE49-F238E27FC236}">
                    <a16:creationId xmlns:a16="http://schemas.microsoft.com/office/drawing/2014/main" id="{39914662-C165-4AD1-89C0-F6C47C109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84C8199-BC83-4D02-8937-CF9AB0F4C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4A28F3F3-1D22-45C2-8627-C7E4E74BDD0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9D8267F7-1115-4F9A-BEF5-BB6664BCF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E500103B-C867-F0E7-ED39-EE5DB8386DBD}"/>
              </a:ext>
            </a:extLst>
          </p:cNvPr>
          <p:cNvSpPr>
            <a:spLocks noGrp="1"/>
          </p:cNvSpPr>
          <p:nvPr>
            <p:ph type="title"/>
          </p:nvPr>
        </p:nvSpPr>
        <p:spPr>
          <a:xfrm>
            <a:off x="7086315" y="545126"/>
            <a:ext cx="4554821" cy="2186096"/>
          </a:xfrm>
        </p:spPr>
        <p:txBody>
          <a:bodyPr anchor="t">
            <a:normAutofit/>
          </a:bodyPr>
          <a:lstStyle/>
          <a:p>
            <a:r>
              <a:rPr lang="en-US" sz="5600"/>
              <a:t>Will you be my Neighbor?</a:t>
            </a:r>
          </a:p>
        </p:txBody>
      </p:sp>
      <p:pic>
        <p:nvPicPr>
          <p:cNvPr id="7" name="Graphic 6" descr="Questions">
            <a:extLst>
              <a:ext uri="{FF2B5EF4-FFF2-40B4-BE49-F238E27FC236}">
                <a16:creationId xmlns:a16="http://schemas.microsoft.com/office/drawing/2014/main" id="{F3D90455-F0DA-136D-302F-B5D3900347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494" y="540000"/>
            <a:ext cx="5768725" cy="5768725"/>
          </a:xfrm>
          <a:prstGeom prst="rect">
            <a:avLst/>
          </a:prstGeom>
        </p:spPr>
      </p:pic>
      <p:sp>
        <p:nvSpPr>
          <p:cNvPr id="3" name="Content Placeholder 2">
            <a:extLst>
              <a:ext uri="{FF2B5EF4-FFF2-40B4-BE49-F238E27FC236}">
                <a16:creationId xmlns:a16="http://schemas.microsoft.com/office/drawing/2014/main" id="{F05CC166-5590-1902-8938-2ED84A4CEF46}"/>
              </a:ext>
            </a:extLst>
          </p:cNvPr>
          <p:cNvSpPr>
            <a:spLocks noGrp="1"/>
          </p:cNvSpPr>
          <p:nvPr>
            <p:ph idx="1"/>
          </p:nvPr>
        </p:nvSpPr>
        <p:spPr>
          <a:xfrm>
            <a:off x="7104063" y="2947121"/>
            <a:ext cx="4537073" cy="3361604"/>
          </a:xfrm>
        </p:spPr>
        <p:txBody>
          <a:bodyPr anchor="t">
            <a:normAutofit/>
          </a:bodyPr>
          <a:lstStyle/>
          <a:p>
            <a:r>
              <a:rPr lang="en-US" dirty="0"/>
              <a:t>Power</a:t>
            </a:r>
          </a:p>
          <a:p>
            <a:r>
              <a:rPr lang="en-US" dirty="0"/>
              <a:t>Vulnerability</a:t>
            </a:r>
          </a:p>
          <a:p>
            <a:r>
              <a:rPr lang="en-US" dirty="0"/>
              <a:t>Share</a:t>
            </a:r>
          </a:p>
          <a:p>
            <a:pPr lvl="1"/>
            <a:r>
              <a:rPr lang="en-US" dirty="0"/>
              <a:t>about a time when </a:t>
            </a:r>
            <a:r>
              <a:rPr lang="en-US" b="1" i="1" dirty="0"/>
              <a:t>you asked </a:t>
            </a:r>
            <a:r>
              <a:rPr lang="en-US" dirty="0"/>
              <a:t>this question?</a:t>
            </a:r>
          </a:p>
          <a:p>
            <a:pPr lvl="1"/>
            <a:r>
              <a:rPr lang="en-US" dirty="0"/>
              <a:t>about a time when </a:t>
            </a:r>
            <a:r>
              <a:rPr lang="en-US" b="1" i="1" dirty="0"/>
              <a:t>you were asked</a:t>
            </a:r>
            <a:r>
              <a:rPr lang="en-US" dirty="0"/>
              <a:t> this question?</a:t>
            </a:r>
          </a:p>
          <a:p>
            <a:pPr marL="450000" lvl="1" indent="0">
              <a:buNone/>
            </a:pPr>
            <a:endParaRPr lang="en-US" dirty="0"/>
          </a:p>
        </p:txBody>
      </p:sp>
    </p:spTree>
    <p:extLst>
      <p:ext uri="{BB962C8B-B14F-4D97-AF65-F5344CB8AC3E}">
        <p14:creationId xmlns:p14="http://schemas.microsoft.com/office/powerpoint/2010/main" val="4074654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35" name="Rectangle 34">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6" name="Oval 35">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7" name="Oval 36">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38" name="Group 37">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43" name="Rectangle 42">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Rectangle 43">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39" name="Group 38">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41" name="Rectangle 40">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2" name="Rectangle 41">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40" name="Rectangle 39">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46" name="Rectangle 45">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48" name="Rectangle 47">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6E2935B3-43F9-4F49-AEEE-A09015DDFF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51" name="Rectangle 50">
              <a:extLst>
                <a:ext uri="{FF2B5EF4-FFF2-40B4-BE49-F238E27FC236}">
                  <a16:creationId xmlns:a16="http://schemas.microsoft.com/office/drawing/2014/main" id="{823C3E9F-031F-4D06-B2D1-FBDE7797AEC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AD6B24CB-2D97-4762-B34A-9FE40CECA8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2E85C82-5A92-4169-B806-F7A311C1C6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a:extLst>
                <a:ext uri="{FF2B5EF4-FFF2-40B4-BE49-F238E27FC236}">
                  <a16:creationId xmlns:a16="http://schemas.microsoft.com/office/drawing/2014/main" id="{536DD679-1C6F-4F84-9CA0-27B1ABCFD7D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59" name="Rectangle 58">
                <a:extLst>
                  <a:ext uri="{FF2B5EF4-FFF2-40B4-BE49-F238E27FC236}">
                    <a16:creationId xmlns:a16="http://schemas.microsoft.com/office/drawing/2014/main" id="{90EBB60D-86C6-45E0-AB7B-8C952F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06710FE-8C5F-4C9D-AF9E-1A7CDAE4C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38556C1B-E283-4483-ACD0-2808A242AC1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57" name="Rectangle 56">
                <a:extLst>
                  <a:ext uri="{FF2B5EF4-FFF2-40B4-BE49-F238E27FC236}">
                    <a16:creationId xmlns:a16="http://schemas.microsoft.com/office/drawing/2014/main" id="{6575218D-6500-488D-AB87-B8B426C1CC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859891A-F84B-4F49-B829-12D780F42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Rectangle 55">
              <a:extLst>
                <a:ext uri="{FF2B5EF4-FFF2-40B4-BE49-F238E27FC236}">
                  <a16:creationId xmlns:a16="http://schemas.microsoft.com/office/drawing/2014/main" id="{2A4DD948-16D9-47F3-880E-69BF40A2CF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ectangle 61">
            <a:extLst>
              <a:ext uri="{FF2B5EF4-FFF2-40B4-BE49-F238E27FC236}">
                <a16:creationId xmlns:a16="http://schemas.microsoft.com/office/drawing/2014/main" id="{8CED433A-4441-4EF2-A360-2D5C19C7F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C5831D58-A0A2-F89D-4C33-F280D3F6E890}"/>
              </a:ext>
            </a:extLst>
          </p:cNvPr>
          <p:cNvSpPr>
            <a:spLocks noGrp="1"/>
          </p:cNvSpPr>
          <p:nvPr>
            <p:ph type="title"/>
          </p:nvPr>
        </p:nvSpPr>
        <p:spPr>
          <a:xfrm>
            <a:off x="7140575" y="549276"/>
            <a:ext cx="4500561" cy="4259814"/>
          </a:xfrm>
        </p:spPr>
        <p:txBody>
          <a:bodyPr vert="horz" lIns="91440" tIns="45720" rIns="91440" bIns="45720" rtlCol="0" anchor="b">
            <a:normAutofit/>
          </a:bodyPr>
          <a:lstStyle/>
          <a:p>
            <a:r>
              <a:rPr lang="en-US" sz="7500"/>
              <a:t>Story- Sharing &amp; Story-Listening</a:t>
            </a:r>
          </a:p>
        </p:txBody>
      </p:sp>
      <p:sp>
        <p:nvSpPr>
          <p:cNvPr id="29" name="Content Placeholder 28">
            <a:extLst>
              <a:ext uri="{FF2B5EF4-FFF2-40B4-BE49-F238E27FC236}">
                <a16:creationId xmlns:a16="http://schemas.microsoft.com/office/drawing/2014/main" id="{C1930A1B-F76E-8E01-11DD-97298557A7EC}"/>
              </a:ext>
            </a:extLst>
          </p:cNvPr>
          <p:cNvSpPr>
            <a:spLocks noGrp="1"/>
          </p:cNvSpPr>
          <p:nvPr>
            <p:ph sz="quarter" idx="4"/>
          </p:nvPr>
        </p:nvSpPr>
        <p:spPr>
          <a:xfrm>
            <a:off x="7140575" y="4988476"/>
            <a:ext cx="4500561" cy="1320249"/>
          </a:xfrm>
        </p:spPr>
        <p:txBody>
          <a:bodyPr vert="horz" lIns="91440" tIns="45720" rIns="91440" bIns="45720" rtlCol="0">
            <a:normAutofit fontScale="92500" lnSpcReduction="10000"/>
          </a:bodyPr>
          <a:lstStyle/>
          <a:p>
            <a:pPr marL="0" indent="0">
              <a:buNone/>
            </a:pPr>
            <a:r>
              <a:rPr lang="en-US" sz="1600" cap="all" spc="300" dirty="0"/>
              <a:t>What captures your attention?</a:t>
            </a:r>
          </a:p>
          <a:p>
            <a:pPr marL="0" indent="0">
              <a:buNone/>
            </a:pPr>
            <a:r>
              <a:rPr lang="en-US" sz="1600" cap="all" spc="300" dirty="0"/>
              <a:t>What do you see? What do you think or Feel?</a:t>
            </a:r>
          </a:p>
          <a:p>
            <a:pPr marL="0" indent="0">
              <a:buNone/>
            </a:pPr>
            <a:endParaRPr lang="en-US" sz="1600" cap="all" spc="300" dirty="0"/>
          </a:p>
        </p:txBody>
      </p:sp>
      <p:pic>
        <p:nvPicPr>
          <p:cNvPr id="20" name="Content Placeholder 19" descr="A watercolor of a lake with trees and a blue sky&#10;&#10;Description automatically generated">
            <a:extLst>
              <a:ext uri="{FF2B5EF4-FFF2-40B4-BE49-F238E27FC236}">
                <a16:creationId xmlns:a16="http://schemas.microsoft.com/office/drawing/2014/main" id="{E8337CA4-18A4-1CC4-E24E-F0ACDBC9866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0000" y="1238903"/>
            <a:ext cx="6049714" cy="4370918"/>
          </a:xfrm>
          <a:prstGeom prst="rect">
            <a:avLst/>
          </a:prstGeom>
        </p:spPr>
      </p:pic>
    </p:spTree>
    <p:extLst>
      <p:ext uri="{BB962C8B-B14F-4D97-AF65-F5344CB8AC3E}">
        <p14:creationId xmlns:p14="http://schemas.microsoft.com/office/powerpoint/2010/main" val="2461318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2BDE40-9A0C-A2E7-9F4A-92266DACE48D}"/>
              </a:ext>
            </a:extLst>
          </p:cNvPr>
          <p:cNvSpPr>
            <a:spLocks noGrp="1"/>
          </p:cNvSpPr>
          <p:nvPr>
            <p:ph type="title"/>
          </p:nvPr>
        </p:nvSpPr>
        <p:spPr/>
        <p:txBody>
          <a:bodyPr/>
          <a:lstStyle/>
          <a:p>
            <a:r>
              <a:rPr lang="en-US" dirty="0"/>
              <a:t>Hold the word “Flourishing” in your heart</a:t>
            </a:r>
          </a:p>
        </p:txBody>
      </p:sp>
      <p:sp>
        <p:nvSpPr>
          <p:cNvPr id="3" name="Content Placeholder 2">
            <a:extLst>
              <a:ext uri="{FF2B5EF4-FFF2-40B4-BE49-F238E27FC236}">
                <a16:creationId xmlns:a16="http://schemas.microsoft.com/office/drawing/2014/main" id="{FD31F934-D33E-07E9-C457-AA5C30CC0FFE}"/>
              </a:ext>
            </a:extLst>
          </p:cNvPr>
          <p:cNvSpPr>
            <a:spLocks noGrp="1"/>
          </p:cNvSpPr>
          <p:nvPr>
            <p:ph idx="1"/>
          </p:nvPr>
        </p:nvSpPr>
        <p:spPr/>
        <p:txBody>
          <a:bodyPr anchor="t">
            <a:normAutofit/>
          </a:bodyPr>
          <a:lstStyle/>
          <a:p>
            <a:pPr>
              <a:lnSpc>
                <a:spcPct val="115000"/>
              </a:lnSpc>
            </a:pPr>
            <a:r>
              <a:rPr lang="en-US" sz="2400" b="0" i="0" dirty="0">
                <a:effectLst/>
                <a:latin typeface="Verdana" panose="020B0604030504040204" pitchFamily="34" charset="0"/>
              </a:rPr>
              <a:t>Make me to know your ways, O </a:t>
            </a:r>
            <a:r>
              <a:rPr lang="en-US" sz="2400" b="0" i="0" cap="small" dirty="0">
                <a:effectLst/>
                <a:latin typeface="Verdana" panose="020B0604030504040204" pitchFamily="34" charset="0"/>
              </a:rPr>
              <a:t>Lord</a:t>
            </a:r>
            <a:r>
              <a:rPr lang="en-US" sz="2400" b="0" i="0" dirty="0">
                <a:effectLst/>
                <a:latin typeface="Verdana" panose="020B0604030504040204" pitchFamily="34" charset="0"/>
              </a:rPr>
              <a:t>;</a:t>
            </a:r>
            <a:br>
              <a:rPr lang="en-US" sz="2400" dirty="0"/>
            </a:br>
            <a:r>
              <a:rPr lang="en-US" sz="2400" b="0" i="0" dirty="0">
                <a:effectLst/>
                <a:latin typeface="Verdana" panose="020B0604030504040204" pitchFamily="34" charset="0"/>
              </a:rPr>
              <a:t>   teach me your paths.</a:t>
            </a:r>
            <a:br>
              <a:rPr lang="en-US" sz="2400" dirty="0"/>
            </a:br>
            <a:r>
              <a:rPr lang="en-US" sz="2400" b="0" i="0" dirty="0">
                <a:effectLst/>
                <a:latin typeface="Verdana" panose="020B0604030504040204" pitchFamily="34" charset="0"/>
              </a:rPr>
              <a:t>Lead me in your truth, and teach me,</a:t>
            </a:r>
            <a:br>
              <a:rPr lang="en-US" sz="2400" dirty="0"/>
            </a:br>
            <a:r>
              <a:rPr lang="en-US" sz="2400" b="0" i="0" dirty="0">
                <a:effectLst/>
                <a:latin typeface="Verdana" panose="020B0604030504040204" pitchFamily="34" charset="0"/>
              </a:rPr>
              <a:t>   for you are the God of my salvation;</a:t>
            </a:r>
            <a:br>
              <a:rPr lang="en-US" sz="2400" dirty="0"/>
            </a:br>
            <a:r>
              <a:rPr lang="en-US" sz="2400" b="0" i="0" dirty="0">
                <a:effectLst/>
                <a:latin typeface="Verdana" panose="020B0604030504040204" pitchFamily="34" charset="0"/>
              </a:rPr>
              <a:t>   for you I wait all day long.</a:t>
            </a:r>
          </a:p>
          <a:p>
            <a:pPr lvl="3">
              <a:lnSpc>
                <a:spcPct val="115000"/>
              </a:lnSpc>
            </a:pPr>
            <a:r>
              <a:rPr lang="en-US" sz="2400" dirty="0">
                <a:latin typeface="Verdana" panose="020B0604030504040204" pitchFamily="34" charset="0"/>
              </a:rPr>
              <a:t>Psalm 25:4,5</a:t>
            </a:r>
          </a:p>
          <a:p>
            <a:pPr marL="1170000" lvl="3" indent="0">
              <a:lnSpc>
                <a:spcPct val="115000"/>
              </a:lnSpc>
              <a:buNone/>
            </a:pPr>
            <a:endParaRPr lang="en-US" sz="2400" dirty="0"/>
          </a:p>
          <a:p>
            <a:pPr>
              <a:lnSpc>
                <a:spcPct val="115000"/>
              </a:lnSpc>
            </a:pPr>
            <a:r>
              <a:rPr lang="en-US" sz="2400" b="0" i="0" dirty="0">
                <a:effectLst/>
                <a:latin typeface="Verdana" panose="020B0604030504040204" pitchFamily="34" charset="0"/>
              </a:rPr>
              <a:t>To whom are you being called </a:t>
            </a:r>
            <a:r>
              <a:rPr lang="en-US" sz="2400" dirty="0">
                <a:latin typeface="Verdana" panose="020B0604030504040204" pitchFamily="34" charset="0"/>
              </a:rPr>
              <a:t>to be generous?</a:t>
            </a:r>
            <a:endParaRPr lang="en-US" sz="2400" b="0" i="0" dirty="0">
              <a:effectLst/>
              <a:latin typeface="Verdana" panose="020B0604030504040204" pitchFamily="34" charset="0"/>
            </a:endParaRPr>
          </a:p>
          <a:p>
            <a:pPr>
              <a:lnSpc>
                <a:spcPct val="115000"/>
              </a:lnSpc>
            </a:pPr>
            <a:endParaRPr lang="en-US" sz="1500" dirty="0"/>
          </a:p>
        </p:txBody>
      </p:sp>
    </p:spTree>
    <p:extLst>
      <p:ext uri="{BB962C8B-B14F-4D97-AF65-F5344CB8AC3E}">
        <p14:creationId xmlns:p14="http://schemas.microsoft.com/office/powerpoint/2010/main" val="4141818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4C2A27-4615-3460-1440-6EFB1049ECF3}"/>
              </a:ext>
            </a:extLst>
          </p:cNvPr>
          <p:cNvSpPr>
            <a:spLocks noGrp="1"/>
          </p:cNvSpPr>
          <p:nvPr>
            <p:ph type="title"/>
          </p:nvPr>
        </p:nvSpPr>
        <p:spPr>
          <a:xfrm>
            <a:off x="540000" y="540000"/>
            <a:ext cx="11101135" cy="831600"/>
          </a:xfrm>
        </p:spPr>
        <p:txBody>
          <a:bodyPr>
            <a:normAutofit fontScale="90000"/>
          </a:bodyPr>
          <a:lstStyle/>
          <a:p>
            <a:r>
              <a:rPr lang="en-US" sz="3600" b="0" i="0" dirty="0">
                <a:effectLst/>
                <a:latin typeface="Calibri" panose="020F0502020204030204" pitchFamily="34" charset="0"/>
              </a:rPr>
              <a:t>Flourishing:</a:t>
            </a:r>
            <a:br>
              <a:rPr lang="en-US" sz="3600" b="0" i="0" dirty="0">
                <a:effectLst/>
                <a:latin typeface="Calibri" panose="020F0502020204030204" pitchFamily="34" charset="0"/>
              </a:rPr>
            </a:br>
            <a:r>
              <a:rPr lang="en-US" sz="3600" b="0" i="0" dirty="0">
                <a:effectLst/>
                <a:latin typeface="Calibri" panose="020F0502020204030204" pitchFamily="34" charset="0"/>
              </a:rPr>
              <a:t>excerpts from “Evidence” in “Devotions,” by Mary Oliver</a:t>
            </a:r>
            <a:br>
              <a:rPr lang="en-US" sz="3600" dirty="0"/>
            </a:br>
            <a:endParaRPr lang="en-US" dirty="0"/>
          </a:p>
        </p:txBody>
      </p:sp>
      <p:sp>
        <p:nvSpPr>
          <p:cNvPr id="2" name="Content Placeholder 1">
            <a:extLst>
              <a:ext uri="{FF2B5EF4-FFF2-40B4-BE49-F238E27FC236}">
                <a16:creationId xmlns:a16="http://schemas.microsoft.com/office/drawing/2014/main" id="{822A9245-7AE1-08CC-D583-0BE7761CD245}"/>
              </a:ext>
            </a:extLst>
          </p:cNvPr>
          <p:cNvSpPr>
            <a:spLocks noGrp="1"/>
          </p:cNvSpPr>
          <p:nvPr>
            <p:ph idx="1"/>
          </p:nvPr>
        </p:nvSpPr>
        <p:spPr>
          <a:xfrm>
            <a:off x="540000" y="1771651"/>
            <a:ext cx="11101136" cy="4822824"/>
          </a:xfrm>
        </p:spPr>
        <p:txBody>
          <a:bodyPr>
            <a:normAutofit lnSpcReduction="10000"/>
          </a:bodyPr>
          <a:lstStyle/>
          <a:p>
            <a:pPr marL="187200" marR="0" indent="0" algn="l">
              <a:spcBef>
                <a:spcPts val="1000"/>
              </a:spcBef>
              <a:spcAft>
                <a:spcPts val="0"/>
              </a:spcAft>
              <a:buNone/>
            </a:pPr>
            <a:r>
              <a:rPr lang="en-US" sz="1800" b="0" i="0" dirty="0">
                <a:effectLst/>
                <a:latin typeface="Calibri" panose="020F0502020204030204" pitchFamily="34" charset="0"/>
              </a:rPr>
              <a:t>There are many ways to perish, or to flourish.</a:t>
            </a:r>
            <a:endParaRPr lang="en-US" sz="1800" b="0" i="0" dirty="0">
              <a:effectLst/>
              <a:latin typeface="Times New Roman" panose="02020603050405020304" pitchFamily="18" charset="0"/>
            </a:endParaRPr>
          </a:p>
          <a:p>
            <a:pPr marL="0" marR="0" indent="0" algn="l">
              <a:spcBef>
                <a:spcPts val="1000"/>
              </a:spcBef>
              <a:spcAft>
                <a:spcPts val="0"/>
              </a:spcAft>
              <a:buNone/>
            </a:pPr>
            <a:r>
              <a:rPr lang="en-US" sz="1800" b="0" i="0" dirty="0">
                <a:effectLst/>
                <a:latin typeface="Calibri" panose="020F0502020204030204" pitchFamily="34" charset="0"/>
              </a:rPr>
              <a:t>How old pain, for example, can stall us at the threshold of function.</a:t>
            </a:r>
            <a:endParaRPr lang="en-US" sz="1800" b="0" i="0" dirty="0">
              <a:effectLst/>
              <a:latin typeface="Times New Roman" panose="02020603050405020304" pitchFamily="18" charset="0"/>
            </a:endParaRPr>
          </a:p>
          <a:p>
            <a:pPr marL="0" marR="0" indent="0" algn="l">
              <a:spcBef>
                <a:spcPts val="1000"/>
              </a:spcBef>
              <a:spcAft>
                <a:spcPts val="0"/>
              </a:spcAft>
              <a:buNone/>
            </a:pPr>
            <a:r>
              <a:rPr lang="en-US" sz="1800" b="0" i="0" dirty="0">
                <a:effectLst/>
                <a:latin typeface="Calibri" panose="020F0502020204030204" pitchFamily="34" charset="0"/>
              </a:rPr>
              <a:t>Memory: a golden bowl, or a basement without life.</a:t>
            </a:r>
          </a:p>
          <a:p>
            <a:pPr marL="0" marR="0" indent="0" algn="l">
              <a:spcBef>
                <a:spcPts val="1000"/>
              </a:spcBef>
              <a:spcAft>
                <a:spcPts val="0"/>
              </a:spcAft>
              <a:buNone/>
            </a:pPr>
            <a:r>
              <a:rPr lang="en-US" sz="1800" b="0" i="0" dirty="0">
                <a:effectLst/>
                <a:latin typeface="Calibri" panose="020F0502020204030204" pitchFamily="34" charset="0"/>
              </a:rPr>
              <a:t>For which reasons the nightmare comes with its painful story and says: </a:t>
            </a:r>
            <a:r>
              <a:rPr lang="en-US" sz="1800" b="0" i="1" dirty="0">
                <a:effectLst/>
                <a:latin typeface="Google Sans"/>
              </a:rPr>
              <a:t>you need to know this.</a:t>
            </a:r>
          </a:p>
          <a:p>
            <a:pPr marL="0" marR="0" indent="0" algn="l">
              <a:spcBef>
                <a:spcPts val="1000"/>
              </a:spcBef>
              <a:spcAft>
                <a:spcPts val="0"/>
              </a:spcAft>
              <a:buNone/>
            </a:pPr>
            <a:r>
              <a:rPr lang="en-US" sz="1800" b="0" i="0" dirty="0">
                <a:effectLst/>
                <a:latin typeface="Calibri" panose="020F0502020204030204" pitchFamily="34" charset="0"/>
              </a:rPr>
              <a:t>Some memories I would give anything to forget. Others I would not give up upon the point of death, they are the bright hawks of my life.</a:t>
            </a:r>
            <a:endParaRPr lang="en-US" sz="1800" b="0" i="0" dirty="0">
              <a:effectLst/>
              <a:latin typeface="Times New Roman" panose="02020603050405020304" pitchFamily="18" charset="0"/>
            </a:endParaRPr>
          </a:p>
          <a:p>
            <a:pPr marL="0" marR="0" indent="0" algn="l">
              <a:spcBef>
                <a:spcPts val="1000"/>
              </a:spcBef>
              <a:spcAft>
                <a:spcPts val="0"/>
              </a:spcAft>
              <a:buNone/>
            </a:pPr>
            <a:r>
              <a:rPr lang="en-US" sz="1800" b="0" i="0" dirty="0">
                <a:effectLst/>
                <a:latin typeface="Calibri" panose="020F0502020204030204" pitchFamily="34" charset="0"/>
              </a:rPr>
              <a:t>Still, friends, consider stone, that is without the fret of gravity, and water that is without anxiety.</a:t>
            </a:r>
            <a:endParaRPr lang="en-US" sz="1800" b="0" i="0" dirty="0">
              <a:effectLst/>
              <a:latin typeface="Times New Roman" panose="02020603050405020304" pitchFamily="18" charset="0"/>
            </a:endParaRPr>
          </a:p>
          <a:p>
            <a:pPr marL="0" marR="0" indent="0" algn="l">
              <a:spcBef>
                <a:spcPts val="1000"/>
              </a:spcBef>
              <a:spcAft>
                <a:spcPts val="0"/>
              </a:spcAft>
              <a:buNone/>
            </a:pPr>
            <a:r>
              <a:rPr lang="en-US" sz="1800" b="0" i="0" dirty="0">
                <a:effectLst/>
                <a:latin typeface="Calibri" panose="020F0502020204030204" pitchFamily="34" charset="0"/>
              </a:rPr>
              <a:t>And the pine trees that never forget their recipe for renewal.</a:t>
            </a:r>
          </a:p>
          <a:p>
            <a:pPr marL="0" marR="0" indent="0" algn="l">
              <a:spcBef>
                <a:spcPts val="1000"/>
              </a:spcBef>
              <a:spcAft>
                <a:spcPts val="0"/>
              </a:spcAft>
              <a:buNone/>
            </a:pPr>
            <a:r>
              <a:rPr lang="en-US" sz="1800" b="0" i="0" dirty="0">
                <a:effectLst/>
                <a:latin typeface="Calibri" panose="020F0502020204030204" pitchFamily="34" charset="0"/>
              </a:rPr>
              <a:t>And the female wood duck who is looking this way and that way for her children. And the snapping turtle who is looking this way and that way also. This is the world.</a:t>
            </a:r>
          </a:p>
          <a:p>
            <a:pPr marL="0" marR="0" indent="0" algn="l">
              <a:spcBef>
                <a:spcPts val="1000"/>
              </a:spcBef>
              <a:spcAft>
                <a:spcPts val="0"/>
              </a:spcAft>
              <a:buNone/>
            </a:pPr>
            <a:r>
              <a:rPr lang="en-US" sz="1800" b="0" i="0" dirty="0">
                <a:effectLst/>
                <a:latin typeface="Calibri" panose="020F0502020204030204" pitchFamily="34" charset="0"/>
              </a:rPr>
              <a:t>And consider, always, every day, the determination of the grass to grow despite the unending obstacles.</a:t>
            </a:r>
            <a:endParaRPr lang="en-US" sz="1800" b="0" i="0" dirty="0">
              <a:effectLst/>
              <a:latin typeface="Times New Roman" panose="02020603050405020304" pitchFamily="18" charset="0"/>
            </a:endParaRPr>
          </a:p>
          <a:p>
            <a:endParaRPr lang="en-US" dirty="0"/>
          </a:p>
        </p:txBody>
      </p:sp>
    </p:spTree>
    <p:extLst>
      <p:ext uri="{BB962C8B-B14F-4D97-AF65-F5344CB8AC3E}">
        <p14:creationId xmlns:p14="http://schemas.microsoft.com/office/powerpoint/2010/main" val="4052864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35" name="Rectangle 34">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6" name="Oval 35">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7" name="Oval 36">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38" name="Group 37">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43" name="Rectangle 42">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Rectangle 43">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39" name="Group 38">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41" name="Rectangle 40">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2" name="Rectangle 41">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40" name="Rectangle 39">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46" name="Rectangle 45">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48" name="Rectangle 47">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6E2935B3-43F9-4F49-AEEE-A09015DDFF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51" name="Rectangle 50">
              <a:extLst>
                <a:ext uri="{FF2B5EF4-FFF2-40B4-BE49-F238E27FC236}">
                  <a16:creationId xmlns:a16="http://schemas.microsoft.com/office/drawing/2014/main" id="{823C3E9F-031F-4D06-B2D1-FBDE7797AEC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AD6B24CB-2D97-4762-B34A-9FE40CECA8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2E85C82-5A92-4169-B806-F7A311C1C6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a:extLst>
                <a:ext uri="{FF2B5EF4-FFF2-40B4-BE49-F238E27FC236}">
                  <a16:creationId xmlns:a16="http://schemas.microsoft.com/office/drawing/2014/main" id="{536DD679-1C6F-4F84-9CA0-27B1ABCFD7D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59" name="Rectangle 58">
                <a:extLst>
                  <a:ext uri="{FF2B5EF4-FFF2-40B4-BE49-F238E27FC236}">
                    <a16:creationId xmlns:a16="http://schemas.microsoft.com/office/drawing/2014/main" id="{90EBB60D-86C6-45E0-AB7B-8C952F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06710FE-8C5F-4C9D-AF9E-1A7CDAE4C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38556C1B-E283-4483-ACD0-2808A242AC1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57" name="Rectangle 56">
                <a:extLst>
                  <a:ext uri="{FF2B5EF4-FFF2-40B4-BE49-F238E27FC236}">
                    <a16:creationId xmlns:a16="http://schemas.microsoft.com/office/drawing/2014/main" id="{6575218D-6500-488D-AB87-B8B426C1CC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859891A-F84B-4F49-B829-12D780F42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Rectangle 55">
              <a:extLst>
                <a:ext uri="{FF2B5EF4-FFF2-40B4-BE49-F238E27FC236}">
                  <a16:creationId xmlns:a16="http://schemas.microsoft.com/office/drawing/2014/main" id="{2A4DD948-16D9-47F3-880E-69BF40A2CF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ectangle 61">
            <a:extLst>
              <a:ext uri="{FF2B5EF4-FFF2-40B4-BE49-F238E27FC236}">
                <a16:creationId xmlns:a16="http://schemas.microsoft.com/office/drawing/2014/main" id="{8CED433A-4441-4EF2-A360-2D5C19C7F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C5831D58-A0A2-F89D-4C33-F280D3F6E890}"/>
              </a:ext>
            </a:extLst>
          </p:cNvPr>
          <p:cNvSpPr>
            <a:spLocks noGrp="1"/>
          </p:cNvSpPr>
          <p:nvPr>
            <p:ph type="title"/>
          </p:nvPr>
        </p:nvSpPr>
        <p:spPr>
          <a:xfrm>
            <a:off x="7140575" y="549276"/>
            <a:ext cx="4500561" cy="4259814"/>
          </a:xfrm>
        </p:spPr>
        <p:txBody>
          <a:bodyPr vert="horz" lIns="91440" tIns="45720" rIns="91440" bIns="45720" rtlCol="0" anchor="b">
            <a:normAutofit/>
          </a:bodyPr>
          <a:lstStyle/>
          <a:p>
            <a:r>
              <a:rPr lang="en-US" sz="7500"/>
              <a:t>Story- Sharing &amp; Story-Listening</a:t>
            </a:r>
          </a:p>
        </p:txBody>
      </p:sp>
      <p:sp>
        <p:nvSpPr>
          <p:cNvPr id="29" name="Content Placeholder 28">
            <a:extLst>
              <a:ext uri="{FF2B5EF4-FFF2-40B4-BE49-F238E27FC236}">
                <a16:creationId xmlns:a16="http://schemas.microsoft.com/office/drawing/2014/main" id="{C1930A1B-F76E-8E01-11DD-97298557A7EC}"/>
              </a:ext>
            </a:extLst>
          </p:cNvPr>
          <p:cNvSpPr>
            <a:spLocks noGrp="1"/>
          </p:cNvSpPr>
          <p:nvPr>
            <p:ph sz="quarter" idx="4"/>
          </p:nvPr>
        </p:nvSpPr>
        <p:spPr>
          <a:xfrm>
            <a:off x="7140575" y="4988476"/>
            <a:ext cx="4500561" cy="1320249"/>
          </a:xfrm>
        </p:spPr>
        <p:txBody>
          <a:bodyPr vert="horz" lIns="91440" tIns="45720" rIns="91440" bIns="45720" rtlCol="0">
            <a:normAutofit/>
          </a:bodyPr>
          <a:lstStyle/>
          <a:p>
            <a:pPr marL="0" indent="0">
              <a:buNone/>
            </a:pPr>
            <a:r>
              <a:rPr lang="en-US" sz="1600" cap="all" spc="300" dirty="0"/>
              <a:t>How is God calling You?</a:t>
            </a:r>
          </a:p>
          <a:p>
            <a:pPr marL="0" indent="0">
              <a:buNone/>
            </a:pPr>
            <a:r>
              <a:rPr lang="en-US" sz="1600" cap="all" spc="300" dirty="0"/>
              <a:t>For what are you moved to pray?</a:t>
            </a:r>
          </a:p>
        </p:txBody>
      </p:sp>
      <p:pic>
        <p:nvPicPr>
          <p:cNvPr id="20" name="Content Placeholder 19" descr="A watercolor of a lake with trees and a blue sky&#10;&#10;Description automatically generated">
            <a:extLst>
              <a:ext uri="{FF2B5EF4-FFF2-40B4-BE49-F238E27FC236}">
                <a16:creationId xmlns:a16="http://schemas.microsoft.com/office/drawing/2014/main" id="{E8337CA4-18A4-1CC4-E24E-F0ACDBC9866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0000" y="1238903"/>
            <a:ext cx="6049714" cy="4370918"/>
          </a:xfrm>
          <a:prstGeom prst="rect">
            <a:avLst/>
          </a:prstGeom>
        </p:spPr>
      </p:pic>
    </p:spTree>
    <p:extLst>
      <p:ext uri="{BB962C8B-B14F-4D97-AF65-F5344CB8AC3E}">
        <p14:creationId xmlns:p14="http://schemas.microsoft.com/office/powerpoint/2010/main" val="3384988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6BC96-B42C-7869-A9DF-870A83FCF120}"/>
              </a:ext>
            </a:extLst>
          </p:cNvPr>
          <p:cNvSpPr>
            <a:spLocks noGrp="1"/>
          </p:cNvSpPr>
          <p:nvPr>
            <p:ph type="title"/>
          </p:nvPr>
        </p:nvSpPr>
        <p:spPr/>
        <p:txBody>
          <a:bodyPr>
            <a:normAutofit/>
          </a:bodyPr>
          <a:lstStyle/>
          <a:p>
            <a:r>
              <a:rPr lang="en-US" sz="4800" dirty="0"/>
              <a:t>Work of the People</a:t>
            </a:r>
            <a:br>
              <a:rPr lang="en-US" sz="4800" dirty="0"/>
            </a:br>
            <a:r>
              <a:rPr lang="en-US" sz="4800" dirty="0"/>
              <a:t>Liturgy for Life</a:t>
            </a:r>
          </a:p>
        </p:txBody>
      </p:sp>
      <p:graphicFrame>
        <p:nvGraphicFramePr>
          <p:cNvPr id="64" name="Content Placeholder 7">
            <a:extLst>
              <a:ext uri="{FF2B5EF4-FFF2-40B4-BE49-F238E27FC236}">
                <a16:creationId xmlns:a16="http://schemas.microsoft.com/office/drawing/2014/main" id="{203984C0-B699-D33A-0EAC-3175F30DD5A9}"/>
              </a:ext>
            </a:extLst>
          </p:cNvPr>
          <p:cNvGraphicFramePr>
            <a:graphicFrameLocks noGrp="1"/>
          </p:cNvGraphicFramePr>
          <p:nvPr>
            <p:ph idx="1"/>
            <p:extLst>
              <p:ext uri="{D42A27DB-BD31-4B8C-83A1-F6EECF244321}">
                <p14:modId xmlns:p14="http://schemas.microsoft.com/office/powerpoint/2010/main" val="3882550172"/>
              </p:ext>
            </p:extLst>
          </p:nvPr>
        </p:nvGraphicFramePr>
        <p:xfrm>
          <a:off x="539750" y="1175658"/>
          <a:ext cx="10974226" cy="51330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8560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3" name="Rectangle 12">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Oval 13">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Oval 14">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6" name="Group 15">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1" name="Rectangle 20">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Rectangle 21">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7" name="Group 16">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9" name="Rectangle 18">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8" name="Rectangle 17">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4" name="Rectangle 23">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6" name="Rectangle 25">
            <a:extLst>
              <a:ext uri="{FF2B5EF4-FFF2-40B4-BE49-F238E27FC236}">
                <a16:creationId xmlns:a16="http://schemas.microsoft.com/office/drawing/2014/main" id="{9B9AACA9-BD92-429F-8047-0731DB46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B046D8F9-B18B-42F5-B320-22E156F4C0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9" name="Rectangle 28">
              <a:extLst>
                <a:ext uri="{FF2B5EF4-FFF2-40B4-BE49-F238E27FC236}">
                  <a16:creationId xmlns:a16="http://schemas.microsoft.com/office/drawing/2014/main" id="{3980DF08-8878-4A99-871A-573EBF4F3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1E0FF3E7-007F-48E0-8352-89CE4375BB2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603875" y="0"/>
              <a:ext cx="6521820" cy="3260910"/>
              <a:chOff x="0" y="0"/>
              <a:chExt cx="2880000" cy="1440000"/>
            </a:xfrm>
          </p:grpSpPr>
          <p:sp>
            <p:nvSpPr>
              <p:cNvPr id="33" name="Rectangle 32">
                <a:extLst>
                  <a:ext uri="{FF2B5EF4-FFF2-40B4-BE49-F238E27FC236}">
                    <a16:creationId xmlns:a16="http://schemas.microsoft.com/office/drawing/2014/main" id="{F02DE4FC-8B38-40C7-A2F5-CBD4C6592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C97C509-DDA4-4291-88B3-8E2B14609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96345897-50D9-424E-A94E-18A63AEE85B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66E6E08-BABA-49E9-884E-4805849158E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11663BB6-23CF-6830-0E19-6D03629C4870}"/>
              </a:ext>
            </a:extLst>
          </p:cNvPr>
          <p:cNvSpPr>
            <a:spLocks noGrp="1"/>
          </p:cNvSpPr>
          <p:nvPr>
            <p:ph type="title"/>
          </p:nvPr>
        </p:nvSpPr>
        <p:spPr>
          <a:xfrm>
            <a:off x="1487487" y="545126"/>
            <a:ext cx="9217026" cy="3783988"/>
          </a:xfrm>
        </p:spPr>
        <p:txBody>
          <a:bodyPr vert="horz" lIns="91440" tIns="45720" rIns="91440" bIns="45720" rtlCol="0" anchor="b">
            <a:normAutofit/>
          </a:bodyPr>
          <a:lstStyle/>
          <a:p>
            <a:pPr algn="ctr"/>
            <a:br>
              <a:rPr lang="en-US" dirty="0"/>
            </a:br>
            <a:br>
              <a:rPr lang="en-US" dirty="0"/>
            </a:br>
            <a:r>
              <a:rPr lang="en-US" dirty="0"/>
              <a:t>Just one thing!</a:t>
            </a:r>
          </a:p>
        </p:txBody>
      </p:sp>
    </p:spTree>
    <p:extLst>
      <p:ext uri="{BB962C8B-B14F-4D97-AF65-F5344CB8AC3E}">
        <p14:creationId xmlns:p14="http://schemas.microsoft.com/office/powerpoint/2010/main" val="74444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1" name="Rectangle 20">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3" name="Rectangle 22">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E2935B3-43F9-4F49-AEEE-A09015DDFF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26" name="Rectangle 25">
              <a:extLst>
                <a:ext uri="{FF2B5EF4-FFF2-40B4-BE49-F238E27FC236}">
                  <a16:creationId xmlns:a16="http://schemas.microsoft.com/office/drawing/2014/main" id="{823C3E9F-031F-4D06-B2D1-FBDE7797AEC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D6B24CB-2D97-4762-B34A-9FE40CECA8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2E85C82-5A92-4169-B806-F7A311C1C6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536DD679-1C6F-4F84-9CA0-27B1ABCFD7D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4" name="Rectangle 33">
                <a:extLst>
                  <a:ext uri="{FF2B5EF4-FFF2-40B4-BE49-F238E27FC236}">
                    <a16:creationId xmlns:a16="http://schemas.microsoft.com/office/drawing/2014/main" id="{90EBB60D-86C6-45E0-AB7B-8C952F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06710FE-8C5F-4C9D-AF9E-1A7CDAE4C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38556C1B-E283-4483-ACD0-2808A242AC1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2" name="Rectangle 31">
                <a:extLst>
                  <a:ext uri="{FF2B5EF4-FFF2-40B4-BE49-F238E27FC236}">
                    <a16:creationId xmlns:a16="http://schemas.microsoft.com/office/drawing/2014/main" id="{6575218D-6500-488D-AB87-B8B426C1CC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859891A-F84B-4F49-B829-12D780F42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2A4DD948-16D9-47F3-880E-69BF40A2CF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8CED433A-4441-4EF2-A360-2D5C19C7F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flip="none" rotWithShape="1">
            <a:gsLst>
              <a:gs pos="0">
                <a:schemeClr val="bg2">
                  <a:alpha val="60000"/>
                </a:schemeClr>
              </a:gs>
              <a:gs pos="37000">
                <a:schemeClr val="bg2">
                  <a:alpha val="6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9AD0D434-1834-9C57-723E-6C94F925975F}"/>
              </a:ext>
            </a:extLst>
          </p:cNvPr>
          <p:cNvSpPr>
            <a:spLocks noGrp="1"/>
          </p:cNvSpPr>
          <p:nvPr>
            <p:ph type="title"/>
          </p:nvPr>
        </p:nvSpPr>
        <p:spPr>
          <a:xfrm>
            <a:off x="7140575" y="540000"/>
            <a:ext cx="4500561" cy="4259814"/>
          </a:xfrm>
        </p:spPr>
        <p:txBody>
          <a:bodyPr vert="horz" lIns="91440" tIns="45720" rIns="91440" bIns="45720" rtlCol="0" anchor="b">
            <a:normAutofit/>
          </a:bodyPr>
          <a:lstStyle/>
          <a:p>
            <a:r>
              <a:rPr lang="en-US" sz="5500" dirty="0"/>
              <a:t>When you think of discernment, what comes to mind?</a:t>
            </a:r>
          </a:p>
        </p:txBody>
      </p:sp>
      <p:grpSp>
        <p:nvGrpSpPr>
          <p:cNvPr id="39" name="Group 38">
            <a:extLst>
              <a:ext uri="{FF2B5EF4-FFF2-40B4-BE49-F238E27FC236}">
                <a16:creationId xmlns:a16="http://schemas.microsoft.com/office/drawing/2014/main" id="{614A0AA1-C9DD-452F-AF3C-8231C0CD83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1" y="3600"/>
            <a:ext cx="6854400" cy="6854400"/>
            <a:chOff x="0" y="3600"/>
            <a:chExt cx="6854400" cy="6854400"/>
          </a:xfrm>
        </p:grpSpPr>
        <p:sp>
          <p:nvSpPr>
            <p:cNvPr id="40" name="Oval 39">
              <a:extLst>
                <a:ext uri="{FF2B5EF4-FFF2-40B4-BE49-F238E27FC236}">
                  <a16:creationId xmlns:a16="http://schemas.microsoft.com/office/drawing/2014/main" id="{081A3F73-01DC-494A-B9CC-582418F95A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 y="36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C4A7316-203B-47F8-B448-E54B106DB1E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 y="199202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DFB6685-5F8D-4A29-9735-BF4667A59C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Wood human figure">
            <a:extLst>
              <a:ext uri="{FF2B5EF4-FFF2-40B4-BE49-F238E27FC236}">
                <a16:creationId xmlns:a16="http://schemas.microsoft.com/office/drawing/2014/main" id="{294BDEFB-4392-C69C-0FB6-EA236B5D85C0}"/>
              </a:ext>
            </a:extLst>
          </p:cNvPr>
          <p:cNvPicPr>
            <a:picLocks noChangeAspect="1"/>
          </p:cNvPicPr>
          <p:nvPr/>
        </p:nvPicPr>
        <p:blipFill>
          <a:blip r:embed="rId2"/>
          <a:srcRect r="33249" b="-2"/>
          <a:stretch/>
        </p:blipFill>
        <p:spPr>
          <a:xfrm>
            <a:off x="20" y="-1"/>
            <a:ext cx="6857980" cy="685800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spTree>
    <p:extLst>
      <p:ext uri="{BB962C8B-B14F-4D97-AF65-F5344CB8AC3E}">
        <p14:creationId xmlns:p14="http://schemas.microsoft.com/office/powerpoint/2010/main" val="2920685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CDD17-F52D-8BB3-8863-0E277A0052F7}"/>
              </a:ext>
            </a:extLst>
          </p:cNvPr>
          <p:cNvSpPr>
            <a:spLocks noGrp="1"/>
          </p:cNvSpPr>
          <p:nvPr>
            <p:ph type="title"/>
          </p:nvPr>
        </p:nvSpPr>
        <p:spPr/>
        <p:txBody>
          <a:bodyPr vert="horz" lIns="91440" tIns="45720" rIns="91440" bIns="45720" rtlCol="0" anchor="b">
            <a:normAutofit/>
          </a:bodyPr>
          <a:lstStyle/>
          <a:p>
            <a:pPr algn="ctr"/>
            <a:r>
              <a:rPr lang="en-US" sz="8000" dirty="0"/>
              <a:t>Communal</a:t>
            </a:r>
          </a:p>
        </p:txBody>
      </p:sp>
      <p:sp>
        <p:nvSpPr>
          <p:cNvPr id="3" name="Content Placeholder 2">
            <a:extLst>
              <a:ext uri="{FF2B5EF4-FFF2-40B4-BE49-F238E27FC236}">
                <a16:creationId xmlns:a16="http://schemas.microsoft.com/office/drawing/2014/main" id="{B6D077BC-452D-42E7-ACA1-2D326C24143E}"/>
              </a:ext>
            </a:extLst>
          </p:cNvPr>
          <p:cNvSpPr>
            <a:spLocks noGrp="1"/>
          </p:cNvSpPr>
          <p:nvPr>
            <p:ph idx="1"/>
          </p:nvPr>
        </p:nvSpPr>
        <p:spPr/>
        <p:txBody>
          <a:bodyPr>
            <a:normAutofit/>
          </a:bodyPr>
          <a:lstStyle/>
          <a:p>
            <a:pPr marL="0" indent="0" algn="ctr">
              <a:buNone/>
            </a:pPr>
            <a:r>
              <a:rPr lang="en-US" sz="6600" dirty="0"/>
              <a:t>The wisdom is in the room</a:t>
            </a:r>
          </a:p>
        </p:txBody>
      </p:sp>
    </p:spTree>
    <p:extLst>
      <p:ext uri="{BB962C8B-B14F-4D97-AF65-F5344CB8AC3E}">
        <p14:creationId xmlns:p14="http://schemas.microsoft.com/office/powerpoint/2010/main" val="40042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CDD17-F52D-8BB3-8863-0E277A0052F7}"/>
              </a:ext>
            </a:extLst>
          </p:cNvPr>
          <p:cNvSpPr>
            <a:spLocks noGrp="1"/>
          </p:cNvSpPr>
          <p:nvPr>
            <p:ph type="title"/>
          </p:nvPr>
        </p:nvSpPr>
        <p:spPr/>
        <p:txBody>
          <a:bodyPr/>
          <a:lstStyle/>
          <a:p>
            <a:r>
              <a:rPr lang="en-US" dirty="0"/>
              <a:t>Work of the People – </a:t>
            </a:r>
            <a:br>
              <a:rPr lang="en-US" dirty="0"/>
            </a:br>
            <a:r>
              <a:rPr lang="en-US" dirty="0"/>
              <a:t>Liturgy of Life</a:t>
            </a:r>
          </a:p>
        </p:txBody>
      </p:sp>
      <p:graphicFrame>
        <p:nvGraphicFramePr>
          <p:cNvPr id="5" name="Content Placeholder 2">
            <a:extLst>
              <a:ext uri="{FF2B5EF4-FFF2-40B4-BE49-F238E27FC236}">
                <a16:creationId xmlns:a16="http://schemas.microsoft.com/office/drawing/2014/main" id="{30A2875C-6290-7B2F-8E56-8D5C43A22D91}"/>
              </a:ext>
            </a:extLst>
          </p:cNvPr>
          <p:cNvGraphicFramePr>
            <a:graphicFrameLocks noGrp="1"/>
          </p:cNvGraphicFramePr>
          <p:nvPr>
            <p:ph idx="1"/>
          </p:nvPr>
        </p:nvGraphicFramePr>
        <p:xfrm>
          <a:off x="539750" y="2528888"/>
          <a:ext cx="11101388" cy="3779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1958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D2FD795-8DF5-44F0-8664-4D8F626DD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C6B683D-13FA-4605-8648-01FC9C82FE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3" name="Rectangle 12">
              <a:extLst>
                <a:ext uri="{FF2B5EF4-FFF2-40B4-BE49-F238E27FC236}">
                  <a16:creationId xmlns:a16="http://schemas.microsoft.com/office/drawing/2014/main" id="{9852A959-AA36-4E4C-940B-F33A7BE0ABC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FFC38A9-EA65-4BD6-A6E1-CAD07CCB81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9E36CA9-9013-4306-B36F-2E349B6FEDB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CE8D3FFE-4362-43F6-99D3-1B83F7AD594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1" name="Rectangle 20">
                <a:extLst>
                  <a:ext uri="{FF2B5EF4-FFF2-40B4-BE49-F238E27FC236}">
                    <a16:creationId xmlns:a16="http://schemas.microsoft.com/office/drawing/2014/main" id="{F7AA39D6-8796-468A-8C18-D17C0BBF2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5967788-298A-4B75-B02F-0625E5F84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8D0FB4E1-29BE-427B-9999-B25351A07CB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29" name="Rectangle 28">
                <a:extLst>
                  <a:ext uri="{FF2B5EF4-FFF2-40B4-BE49-F238E27FC236}">
                    <a16:creationId xmlns:a16="http://schemas.microsoft.com/office/drawing/2014/main" id="{39914662-C165-4AD1-89C0-F6C47C109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84C8199-BC83-4D02-8937-CF9AB0F4C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4A28F3F3-1D22-45C2-8627-C7E4E74BDD0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9D8267F7-1115-4F9A-BEF5-BB6664BCF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EAB17DBB-6C48-42FD-9EFA-30CB57EA2AD9}"/>
              </a:ext>
            </a:extLst>
          </p:cNvPr>
          <p:cNvSpPr>
            <a:spLocks noGrp="1"/>
          </p:cNvSpPr>
          <p:nvPr>
            <p:ph type="title"/>
          </p:nvPr>
        </p:nvSpPr>
        <p:spPr>
          <a:xfrm>
            <a:off x="481410" y="271887"/>
            <a:ext cx="4554821" cy="1094988"/>
          </a:xfrm>
        </p:spPr>
        <p:txBody>
          <a:bodyPr anchor="t">
            <a:normAutofit/>
          </a:bodyPr>
          <a:lstStyle/>
          <a:p>
            <a:r>
              <a:rPr lang="en-US" sz="4700" dirty="0"/>
              <a:t>That opens us to</a:t>
            </a:r>
          </a:p>
        </p:txBody>
      </p:sp>
      <p:graphicFrame>
        <p:nvGraphicFramePr>
          <p:cNvPr id="4" name="Content Placeholder 3">
            <a:extLst>
              <a:ext uri="{FF2B5EF4-FFF2-40B4-BE49-F238E27FC236}">
                <a16:creationId xmlns:a16="http://schemas.microsoft.com/office/drawing/2014/main" id="{038BA435-1454-613B-4378-6F02E444482B}"/>
              </a:ext>
            </a:extLst>
          </p:cNvPr>
          <p:cNvGraphicFramePr>
            <a:graphicFrameLocks noGrp="1"/>
          </p:cNvGraphicFramePr>
          <p:nvPr>
            <p:ph idx="1"/>
            <p:extLst>
              <p:ext uri="{D42A27DB-BD31-4B8C-83A1-F6EECF244321}">
                <p14:modId xmlns:p14="http://schemas.microsoft.com/office/powerpoint/2010/main" val="7969755"/>
              </p:ext>
            </p:extLst>
          </p:nvPr>
        </p:nvGraphicFramePr>
        <p:xfrm>
          <a:off x="1343025" y="390526"/>
          <a:ext cx="10010776" cy="6128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6757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81C8C0F4-5C44-4C3F-B321-5CB3E2BAB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BDFF7A-E419-0564-D94D-A82A1780435F}"/>
              </a:ext>
            </a:extLst>
          </p:cNvPr>
          <p:cNvSpPr>
            <a:spLocks noGrp="1"/>
          </p:cNvSpPr>
          <p:nvPr>
            <p:ph type="title"/>
          </p:nvPr>
        </p:nvSpPr>
        <p:spPr>
          <a:xfrm>
            <a:off x="540000" y="540000"/>
            <a:ext cx="4500561" cy="2181946"/>
          </a:xfrm>
        </p:spPr>
        <p:txBody>
          <a:bodyPr vert="horz" lIns="91440" tIns="45720" rIns="91440" bIns="45720" rtlCol="0" anchor="t">
            <a:normAutofit/>
          </a:bodyPr>
          <a:lstStyle/>
          <a:p>
            <a:r>
              <a:rPr lang="en-US" dirty="0"/>
              <a:t>Postures and Practices</a:t>
            </a:r>
          </a:p>
        </p:txBody>
      </p:sp>
      <p:sp>
        <p:nvSpPr>
          <p:cNvPr id="55" name="Content Placeholder 54">
            <a:extLst>
              <a:ext uri="{FF2B5EF4-FFF2-40B4-BE49-F238E27FC236}">
                <a16:creationId xmlns:a16="http://schemas.microsoft.com/office/drawing/2014/main" id="{3D4B730D-F915-1403-F14A-338E08C0745A}"/>
              </a:ext>
            </a:extLst>
          </p:cNvPr>
          <p:cNvSpPr>
            <a:spLocks noGrp="1"/>
          </p:cNvSpPr>
          <p:nvPr>
            <p:ph idx="1"/>
          </p:nvPr>
        </p:nvSpPr>
        <p:spPr>
          <a:xfrm>
            <a:off x="550863" y="2947121"/>
            <a:ext cx="4500562" cy="3361604"/>
          </a:xfrm>
        </p:spPr>
        <p:txBody>
          <a:bodyPr anchor="t">
            <a:normAutofit/>
          </a:bodyPr>
          <a:lstStyle/>
          <a:p>
            <a:r>
              <a:rPr lang="en-US" dirty="0"/>
              <a:t>Openness</a:t>
            </a:r>
          </a:p>
          <a:p>
            <a:r>
              <a:rPr lang="en-US" dirty="0"/>
              <a:t>Curiosity</a:t>
            </a:r>
          </a:p>
          <a:p>
            <a:r>
              <a:rPr lang="en-US" dirty="0"/>
              <a:t>Humility</a:t>
            </a:r>
          </a:p>
          <a:p>
            <a:r>
              <a:rPr lang="en-US" dirty="0"/>
              <a:t>Generosity</a:t>
            </a:r>
          </a:p>
        </p:txBody>
      </p:sp>
      <p:grpSp>
        <p:nvGrpSpPr>
          <p:cNvPr id="94" name="Group 93">
            <a:extLst>
              <a:ext uri="{FF2B5EF4-FFF2-40B4-BE49-F238E27FC236}">
                <a16:creationId xmlns:a16="http://schemas.microsoft.com/office/drawing/2014/main" id="{000A5F84-BD20-4A3E-81BA-9F4444101C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25125" y="3600"/>
            <a:ext cx="7266875" cy="6854400"/>
            <a:chOff x="4925125" y="3600"/>
            <a:chExt cx="7266875" cy="6854400"/>
          </a:xfrm>
        </p:grpSpPr>
        <p:sp>
          <p:nvSpPr>
            <p:cNvPr id="95" name="Oval 94">
              <a:extLst>
                <a:ext uri="{FF2B5EF4-FFF2-40B4-BE49-F238E27FC236}">
                  <a16:creationId xmlns:a16="http://schemas.microsoft.com/office/drawing/2014/main" id="{FF62F19C-23B5-44FC-88CF-01A43087268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C82D9667-DCFB-45CA-8EDC-7E5E0EE42A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CE8752FF-502D-43D5-9828-8C42166483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Content Placeholder 4" descr="Hand reaching out to sun">
            <a:extLst>
              <a:ext uri="{FF2B5EF4-FFF2-40B4-BE49-F238E27FC236}">
                <a16:creationId xmlns:a16="http://schemas.microsoft.com/office/drawing/2014/main" id="{04188931-FE54-16CF-319E-9DCC2E4AB5F3}"/>
              </a:ext>
            </a:extLst>
          </p:cNvPr>
          <p:cNvPicPr>
            <a:picLocks noChangeAspect="1"/>
          </p:cNvPicPr>
          <p:nvPr/>
        </p:nvPicPr>
        <p:blipFill>
          <a:blip r:embed="rId2"/>
          <a:srcRect l="27042" r="5960" b="2"/>
          <a:stretch/>
        </p:blipFill>
        <p:spPr>
          <a:xfrm>
            <a:off x="4896763" y="-1"/>
            <a:ext cx="6858000" cy="685800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spTree>
    <p:extLst>
      <p:ext uri="{BB962C8B-B14F-4D97-AF65-F5344CB8AC3E}">
        <p14:creationId xmlns:p14="http://schemas.microsoft.com/office/powerpoint/2010/main" val="177142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2BDE40-9A0C-A2E7-9F4A-92266DACE48D}"/>
              </a:ext>
            </a:extLst>
          </p:cNvPr>
          <p:cNvSpPr>
            <a:spLocks noGrp="1"/>
          </p:cNvSpPr>
          <p:nvPr>
            <p:ph type="title"/>
          </p:nvPr>
        </p:nvSpPr>
        <p:spPr/>
        <p:txBody>
          <a:bodyPr>
            <a:normAutofit/>
          </a:bodyPr>
          <a:lstStyle/>
          <a:p>
            <a:r>
              <a:rPr lang="en-US" sz="4800" dirty="0"/>
              <a:t>Bring to mind an experience, need, or concern that you are holding right now</a:t>
            </a:r>
          </a:p>
        </p:txBody>
      </p:sp>
      <p:sp>
        <p:nvSpPr>
          <p:cNvPr id="3" name="Content Placeholder 2">
            <a:extLst>
              <a:ext uri="{FF2B5EF4-FFF2-40B4-BE49-F238E27FC236}">
                <a16:creationId xmlns:a16="http://schemas.microsoft.com/office/drawing/2014/main" id="{FD31F934-D33E-07E9-C457-AA5C30CC0FFE}"/>
              </a:ext>
            </a:extLst>
          </p:cNvPr>
          <p:cNvSpPr>
            <a:spLocks noGrp="1"/>
          </p:cNvSpPr>
          <p:nvPr>
            <p:ph idx="1"/>
          </p:nvPr>
        </p:nvSpPr>
        <p:spPr/>
        <p:txBody>
          <a:bodyPr anchor="t">
            <a:normAutofit/>
          </a:bodyPr>
          <a:lstStyle/>
          <a:p>
            <a:pPr>
              <a:lnSpc>
                <a:spcPct val="115000"/>
              </a:lnSpc>
            </a:pPr>
            <a:r>
              <a:rPr lang="en-US" sz="2000" b="0" i="0" dirty="0">
                <a:effectLst/>
                <a:latin typeface="Verdana" panose="020B0604030504040204" pitchFamily="34" charset="0"/>
              </a:rPr>
              <a:t>Make me to know your ways, O </a:t>
            </a:r>
            <a:r>
              <a:rPr lang="en-US" sz="2000" b="0" i="0" cap="small" dirty="0">
                <a:effectLst/>
                <a:latin typeface="Verdana" panose="020B0604030504040204" pitchFamily="34" charset="0"/>
              </a:rPr>
              <a:t>Lord</a:t>
            </a:r>
            <a:r>
              <a:rPr lang="en-US" sz="2000" b="0" i="0" dirty="0">
                <a:effectLst/>
                <a:latin typeface="Verdana" panose="020B0604030504040204" pitchFamily="34" charset="0"/>
              </a:rPr>
              <a:t>;</a:t>
            </a:r>
            <a:br>
              <a:rPr lang="en-US" sz="2000" dirty="0"/>
            </a:br>
            <a:r>
              <a:rPr lang="en-US" sz="2000" b="0" i="0" dirty="0">
                <a:effectLst/>
                <a:latin typeface="Verdana" panose="020B0604030504040204" pitchFamily="34" charset="0"/>
              </a:rPr>
              <a:t>   teach me your paths.</a:t>
            </a:r>
            <a:br>
              <a:rPr lang="en-US" sz="2000" dirty="0"/>
            </a:br>
            <a:r>
              <a:rPr lang="en-US" sz="2000" b="0" i="0" dirty="0">
                <a:effectLst/>
                <a:latin typeface="Verdana" panose="020B0604030504040204" pitchFamily="34" charset="0"/>
              </a:rPr>
              <a:t>Lead me in your truth, and teach me,</a:t>
            </a:r>
            <a:br>
              <a:rPr lang="en-US" sz="2000" dirty="0"/>
            </a:br>
            <a:r>
              <a:rPr lang="en-US" sz="2000" b="0" i="0" dirty="0">
                <a:effectLst/>
                <a:latin typeface="Verdana" panose="020B0604030504040204" pitchFamily="34" charset="0"/>
              </a:rPr>
              <a:t>   for you are the God of my salvation;</a:t>
            </a:r>
            <a:br>
              <a:rPr lang="en-US" sz="2000" dirty="0"/>
            </a:br>
            <a:r>
              <a:rPr lang="en-US" sz="2000" b="0" i="0" dirty="0">
                <a:effectLst/>
                <a:latin typeface="Verdana" panose="020B0604030504040204" pitchFamily="34" charset="0"/>
              </a:rPr>
              <a:t>   for you I wait all day long.</a:t>
            </a:r>
          </a:p>
          <a:p>
            <a:pPr lvl="3">
              <a:lnSpc>
                <a:spcPct val="115000"/>
              </a:lnSpc>
            </a:pPr>
            <a:r>
              <a:rPr lang="en-US" sz="2000" dirty="0">
                <a:latin typeface="Verdana" panose="020B0604030504040204" pitchFamily="34" charset="0"/>
              </a:rPr>
              <a:t>Psalm 25:4,5</a:t>
            </a:r>
          </a:p>
          <a:p>
            <a:pPr marL="1170000" lvl="3" indent="0">
              <a:lnSpc>
                <a:spcPct val="115000"/>
              </a:lnSpc>
              <a:buNone/>
            </a:pPr>
            <a:endParaRPr lang="en-US" sz="2000" dirty="0"/>
          </a:p>
          <a:p>
            <a:pPr>
              <a:lnSpc>
                <a:spcPct val="115000"/>
              </a:lnSpc>
            </a:pPr>
            <a:r>
              <a:rPr lang="en-US" sz="2000" dirty="0">
                <a:latin typeface="Verdana" panose="020B0604030504040204" pitchFamily="34" charset="0"/>
              </a:rPr>
              <a:t>What words or phrases captured your attention?</a:t>
            </a:r>
          </a:p>
          <a:p>
            <a:pPr>
              <a:lnSpc>
                <a:spcPct val="115000"/>
              </a:lnSpc>
            </a:pPr>
            <a:r>
              <a:rPr lang="en-US" sz="2000" dirty="0">
                <a:latin typeface="Verdana" panose="020B0604030504040204" pitchFamily="34" charset="0"/>
              </a:rPr>
              <a:t>How are you being invited to be open in this moment?</a:t>
            </a:r>
          </a:p>
          <a:p>
            <a:pPr>
              <a:lnSpc>
                <a:spcPct val="115000"/>
              </a:lnSpc>
            </a:pPr>
            <a:endParaRPr lang="en-US" sz="1500" dirty="0"/>
          </a:p>
        </p:txBody>
      </p:sp>
    </p:spTree>
    <p:extLst>
      <p:ext uri="{BB962C8B-B14F-4D97-AF65-F5344CB8AC3E}">
        <p14:creationId xmlns:p14="http://schemas.microsoft.com/office/powerpoint/2010/main" val="1428838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35" name="Rectangle 34">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6" name="Oval 35">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7" name="Oval 36">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38" name="Group 37">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43" name="Rectangle 42">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Rectangle 43">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39" name="Group 38">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41" name="Rectangle 40">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2" name="Rectangle 41">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40" name="Rectangle 39">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46" name="Rectangle 45">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48" name="Rectangle 47">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6E2935B3-43F9-4F49-AEEE-A09015DDFF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51" name="Rectangle 50">
              <a:extLst>
                <a:ext uri="{FF2B5EF4-FFF2-40B4-BE49-F238E27FC236}">
                  <a16:creationId xmlns:a16="http://schemas.microsoft.com/office/drawing/2014/main" id="{823C3E9F-031F-4D06-B2D1-FBDE7797AEC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AD6B24CB-2D97-4762-B34A-9FE40CECA8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2E85C82-5A92-4169-B806-F7A311C1C6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a:extLst>
                <a:ext uri="{FF2B5EF4-FFF2-40B4-BE49-F238E27FC236}">
                  <a16:creationId xmlns:a16="http://schemas.microsoft.com/office/drawing/2014/main" id="{536DD679-1C6F-4F84-9CA0-27B1ABCFD7D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59" name="Rectangle 58">
                <a:extLst>
                  <a:ext uri="{FF2B5EF4-FFF2-40B4-BE49-F238E27FC236}">
                    <a16:creationId xmlns:a16="http://schemas.microsoft.com/office/drawing/2014/main" id="{90EBB60D-86C6-45E0-AB7B-8C952F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06710FE-8C5F-4C9D-AF9E-1A7CDAE4C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38556C1B-E283-4483-ACD0-2808A242AC1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57" name="Rectangle 56">
                <a:extLst>
                  <a:ext uri="{FF2B5EF4-FFF2-40B4-BE49-F238E27FC236}">
                    <a16:creationId xmlns:a16="http://schemas.microsoft.com/office/drawing/2014/main" id="{6575218D-6500-488D-AB87-B8B426C1CC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859891A-F84B-4F49-B829-12D780F42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Rectangle 55">
              <a:extLst>
                <a:ext uri="{FF2B5EF4-FFF2-40B4-BE49-F238E27FC236}">
                  <a16:creationId xmlns:a16="http://schemas.microsoft.com/office/drawing/2014/main" id="{2A4DD948-16D9-47F3-880E-69BF40A2CF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ectangle 61">
            <a:extLst>
              <a:ext uri="{FF2B5EF4-FFF2-40B4-BE49-F238E27FC236}">
                <a16:creationId xmlns:a16="http://schemas.microsoft.com/office/drawing/2014/main" id="{8CED433A-4441-4EF2-A360-2D5C19C7F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C5831D58-A0A2-F89D-4C33-F280D3F6E890}"/>
              </a:ext>
            </a:extLst>
          </p:cNvPr>
          <p:cNvSpPr>
            <a:spLocks noGrp="1"/>
          </p:cNvSpPr>
          <p:nvPr>
            <p:ph type="title"/>
          </p:nvPr>
        </p:nvSpPr>
        <p:spPr>
          <a:xfrm>
            <a:off x="7140575" y="549276"/>
            <a:ext cx="4500561" cy="4259814"/>
          </a:xfrm>
        </p:spPr>
        <p:txBody>
          <a:bodyPr vert="horz" lIns="91440" tIns="45720" rIns="91440" bIns="45720" rtlCol="0" anchor="b">
            <a:normAutofit/>
          </a:bodyPr>
          <a:lstStyle/>
          <a:p>
            <a:r>
              <a:rPr lang="en-US" sz="7500"/>
              <a:t>Story- Sharing &amp; Story-Listening</a:t>
            </a:r>
          </a:p>
        </p:txBody>
      </p:sp>
      <p:sp>
        <p:nvSpPr>
          <p:cNvPr id="29" name="Content Placeholder 28">
            <a:extLst>
              <a:ext uri="{FF2B5EF4-FFF2-40B4-BE49-F238E27FC236}">
                <a16:creationId xmlns:a16="http://schemas.microsoft.com/office/drawing/2014/main" id="{C1930A1B-F76E-8E01-11DD-97298557A7EC}"/>
              </a:ext>
            </a:extLst>
          </p:cNvPr>
          <p:cNvSpPr>
            <a:spLocks noGrp="1"/>
          </p:cNvSpPr>
          <p:nvPr>
            <p:ph sz="quarter" idx="4"/>
          </p:nvPr>
        </p:nvSpPr>
        <p:spPr>
          <a:xfrm>
            <a:off x="7140575" y="4988476"/>
            <a:ext cx="4500561" cy="1320249"/>
          </a:xfrm>
        </p:spPr>
        <p:txBody>
          <a:bodyPr vert="horz" lIns="91440" tIns="45720" rIns="91440" bIns="45720" rtlCol="0">
            <a:normAutofit fontScale="85000" lnSpcReduction="10000"/>
          </a:bodyPr>
          <a:lstStyle/>
          <a:p>
            <a:pPr marL="0" indent="0">
              <a:buNone/>
            </a:pPr>
            <a:r>
              <a:rPr lang="en-US" sz="1600" cap="all" spc="300" dirty="0"/>
              <a:t>What captures your attention this time?</a:t>
            </a:r>
          </a:p>
          <a:p>
            <a:pPr marL="0" indent="0">
              <a:buNone/>
            </a:pPr>
            <a:r>
              <a:rPr lang="en-US" sz="1600" cap="all" spc="300" dirty="0"/>
              <a:t>What Stories from your life does this image bring to Mind?</a:t>
            </a:r>
          </a:p>
        </p:txBody>
      </p:sp>
      <p:pic>
        <p:nvPicPr>
          <p:cNvPr id="20" name="Content Placeholder 19" descr="A watercolor of a lake with trees and a blue sky&#10;&#10;Description automatically generated">
            <a:extLst>
              <a:ext uri="{FF2B5EF4-FFF2-40B4-BE49-F238E27FC236}">
                <a16:creationId xmlns:a16="http://schemas.microsoft.com/office/drawing/2014/main" id="{E8337CA4-18A4-1CC4-E24E-F0ACDBC9866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0000" y="1238903"/>
            <a:ext cx="6049714" cy="4370918"/>
          </a:xfrm>
          <a:prstGeom prst="rect">
            <a:avLst/>
          </a:prstGeom>
        </p:spPr>
      </p:pic>
    </p:spTree>
    <p:extLst>
      <p:ext uri="{BB962C8B-B14F-4D97-AF65-F5344CB8AC3E}">
        <p14:creationId xmlns:p14="http://schemas.microsoft.com/office/powerpoint/2010/main" val="692352416"/>
      </p:ext>
    </p:extLst>
  </p:cSld>
  <p:clrMapOvr>
    <a:masterClrMapping/>
  </p:clrMapOvr>
</p:sld>
</file>

<file path=ppt/theme/theme1.xml><?xml version="1.0" encoding="utf-8"?>
<a:theme xmlns:a="http://schemas.openxmlformats.org/drawingml/2006/main" name="GlowVTI">
  <a:themeElements>
    <a:clrScheme name="AnalogousFromDarkSeedLeftStep">
      <a:dk1>
        <a:srgbClr val="000000"/>
      </a:dk1>
      <a:lt1>
        <a:srgbClr val="FFFFFF"/>
      </a:lt1>
      <a:dk2>
        <a:srgbClr val="2D3920"/>
      </a:dk2>
      <a:lt2>
        <a:srgbClr val="E8E2E3"/>
      </a:lt2>
      <a:accent1>
        <a:srgbClr val="2CB4A7"/>
      </a:accent1>
      <a:accent2>
        <a:srgbClr val="20B66A"/>
      </a:accent2>
      <a:accent3>
        <a:srgbClr val="2DB837"/>
      </a:accent3>
      <a:accent4>
        <a:srgbClr val="53B620"/>
      </a:accent4>
      <a:accent5>
        <a:srgbClr val="8CAB2A"/>
      </a:accent5>
      <a:accent6>
        <a:srgbClr val="B99F21"/>
      </a:accent6>
      <a:hlink>
        <a:srgbClr val="658B2E"/>
      </a:hlink>
      <a:folHlink>
        <a:srgbClr val="7F7F7F"/>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648</TotalTime>
  <Words>821</Words>
  <Application>Microsoft Office PowerPoint</Application>
  <PresentationFormat>Widescreen</PresentationFormat>
  <Paragraphs>99</Paragraphs>
  <Slides>24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Arial</vt:lpstr>
      <vt:lpstr>Avenir Next LT Pro</vt:lpstr>
      <vt:lpstr>Bell MT</vt:lpstr>
      <vt:lpstr>Calibri</vt:lpstr>
      <vt:lpstr>Google Sans</vt:lpstr>
      <vt:lpstr>Times New Roman</vt:lpstr>
      <vt:lpstr>Verdana</vt:lpstr>
      <vt:lpstr>GlowVTI</vt:lpstr>
      <vt:lpstr>Discernment</vt:lpstr>
      <vt:lpstr>Story- Sharing &amp; Story-Listening</vt:lpstr>
      <vt:lpstr>When you think of discernment, what comes to mind?</vt:lpstr>
      <vt:lpstr>Communal</vt:lpstr>
      <vt:lpstr>Work of the People –  Liturgy of Life</vt:lpstr>
      <vt:lpstr>That opens us to</vt:lpstr>
      <vt:lpstr>Postures and Practices</vt:lpstr>
      <vt:lpstr>Bring to mind an experience, need, or concern that you are holding right now</vt:lpstr>
      <vt:lpstr>Story- Sharing &amp; Story-Listening</vt:lpstr>
      <vt:lpstr>PowerPoint Presentation</vt:lpstr>
      <vt:lpstr>PowerPoint Presentation</vt:lpstr>
      <vt:lpstr>PowerPoint Presentation</vt:lpstr>
      <vt:lpstr>Why are you here?</vt:lpstr>
      <vt:lpstr>Bring to mind the community in which your ministry is located</vt:lpstr>
      <vt:lpstr>Thriving Congregations</vt:lpstr>
      <vt:lpstr>Thinking Theologically about Community</vt:lpstr>
      <vt:lpstr>Story- Sharing &amp; Story-Listening</vt:lpstr>
      <vt:lpstr>Bring to Mind your Neighbors</vt:lpstr>
      <vt:lpstr>Will you be my Neighbor?</vt:lpstr>
      <vt:lpstr>Hold the word “Flourishing” in your heart</vt:lpstr>
      <vt:lpstr>Flourishing: excerpts from “Evidence” in “Devotions,” by Mary Oliver </vt:lpstr>
      <vt:lpstr>Story- Sharing &amp; Story-Listening</vt:lpstr>
      <vt:lpstr>Work of the People Liturgy for Life</vt:lpstr>
      <vt:lpstr>  Just one thing!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Discernment</dc:title>
  <dc:creator>charlene rachuy cox</dc:creator>
  <cp:lastModifiedBy>Charlene M Cox</cp:lastModifiedBy>
  <cp:revision>8</cp:revision>
  <dcterms:created xsi:type="dcterms:W3CDTF">2024-10-12T16:20:35Z</dcterms:created>
  <dcterms:modified xsi:type="dcterms:W3CDTF">2024-10-14T12:25:26Z</dcterms:modified>
</cp:coreProperties>
</file>